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5" r:id="rId5"/>
    <p:sldMasterId id="2147483690" r:id="rId6"/>
    <p:sldMasterId id="2147483705" r:id="rId7"/>
  </p:sldMasterIdLst>
  <p:notesMasterIdLst>
    <p:notesMasterId r:id="rId46"/>
  </p:notesMasterIdLst>
  <p:sldIdLst>
    <p:sldId id="1520" r:id="rId8"/>
    <p:sldId id="275" r:id="rId9"/>
    <p:sldId id="260" r:id="rId10"/>
    <p:sldId id="263" r:id="rId11"/>
    <p:sldId id="264" r:id="rId12"/>
    <p:sldId id="265" r:id="rId13"/>
    <p:sldId id="270" r:id="rId14"/>
    <p:sldId id="271" r:id="rId15"/>
    <p:sldId id="272" r:id="rId16"/>
    <p:sldId id="273" r:id="rId17"/>
    <p:sldId id="1508" r:id="rId18"/>
    <p:sldId id="1531" r:id="rId19"/>
    <p:sldId id="1515" r:id="rId20"/>
    <p:sldId id="1544" r:id="rId21"/>
    <p:sldId id="1545" r:id="rId22"/>
    <p:sldId id="1546" r:id="rId23"/>
    <p:sldId id="1547" r:id="rId24"/>
    <p:sldId id="1548" r:id="rId25"/>
    <p:sldId id="1504" r:id="rId26"/>
    <p:sldId id="1559" r:id="rId27"/>
    <p:sldId id="1521" r:id="rId28"/>
    <p:sldId id="1535" r:id="rId29"/>
    <p:sldId id="1560" r:id="rId30"/>
    <p:sldId id="1561" r:id="rId31"/>
    <p:sldId id="1562" r:id="rId32"/>
    <p:sldId id="1563" r:id="rId33"/>
    <p:sldId id="1564" r:id="rId34"/>
    <p:sldId id="1565" r:id="rId35"/>
    <p:sldId id="1566" r:id="rId36"/>
    <p:sldId id="1567" r:id="rId37"/>
    <p:sldId id="259" r:id="rId38"/>
    <p:sldId id="1549" r:id="rId39"/>
    <p:sldId id="1551" r:id="rId40"/>
    <p:sldId id="1522" r:id="rId41"/>
    <p:sldId id="1554" r:id="rId42"/>
    <p:sldId id="1550" r:id="rId43"/>
    <p:sldId id="1557" r:id="rId44"/>
    <p:sldId id="1558"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089545-189E-133C-A41F-F76DD2DA6B5E}" name="Sonya Odsen" initials="SO" userId="68056f23d29eb314" providerId="Windows Live"/>
  <p188:author id="{2874E47A-F6A1-598D-3523-B624C8836486}" name="Amanda Ronnquist" initials="AR" userId="ed0a044134c60021" providerId="Windows Live"/>
  <p188:author id="{8171D1CF-5955-E7CD-BA18-17A0EC180438}" name="Magda Zachara" initials="MZ" userId="S::magda.zachara@firesmartcanada.ca::27eb6bcd-b2ee-45cf-9f81-a32131ba29d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9342" autoAdjust="0"/>
  </p:normalViewPr>
  <p:slideViewPr>
    <p:cSldViewPr snapToGrid="0">
      <p:cViewPr varScale="1">
        <p:scale>
          <a:sx n="43" d="100"/>
          <a:sy n="43" d="100"/>
        </p:scale>
        <p:origin x="71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viewProps" Target="viewProps.xml"/><Relationship Id="rId8" Type="http://schemas.openxmlformats.org/officeDocument/2006/relationships/slide" Target="slides/slide1.xml"/><Relationship Id="rId51"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806655-CC93-4ECE-B509-FD895D3662B8}" type="datetimeFigureOut">
              <a:rPr lang="en-CA" smtClean="0"/>
              <a:t>2024-06-07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1C71C1-D668-4D91-98CB-41912258A553}" type="slidenum">
              <a:rPr lang="en-CA" smtClean="0"/>
              <a:t>‹#›</a:t>
            </a:fld>
            <a:endParaRPr lang="en-CA"/>
          </a:p>
        </p:txBody>
      </p:sp>
    </p:spTree>
    <p:extLst>
      <p:ext uri="{BB962C8B-B14F-4D97-AF65-F5344CB8AC3E}">
        <p14:creationId xmlns:p14="http://schemas.microsoft.com/office/powerpoint/2010/main" val="3312846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en.wikipedia.org/wiki/List_of_extreme_temperatures_in_Canada"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en.wikipedia.org/wiki/Highest_temperature_ever_recorded_in_Canada"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800" i="1" kern="100" dirty="0">
                <a:effectLst/>
                <a:latin typeface="Calibri" panose="020F0502020204030204" pitchFamily="34" charset="0"/>
                <a:ea typeface="Calibri" panose="020F0502020204030204" pitchFamily="34" charset="0"/>
                <a:cs typeface="Times New Roman" panose="02020603050405020304" pitchFamily="18" charset="0"/>
              </a:rPr>
              <a:t>Why is it important to you?</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With changing climate, the threat of wildland fires has increased significantly for everyone. We all have a part to play when it comes to preventing wildland fire and reducing risk. FireSmart Canada has developed practical, effective, and science-based programs that provide you with tools to be better prepared when wildfire occurs. We will go over the tools and programs offered by FireSmart Canada later in the presentation. </a:t>
            </a:r>
          </a:p>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en-US"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768973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When wildland fires move to urban areas this as a complex situation that can quickly overwhelm firefighter suppression efforts. Homes burn longer and hotter than natural fuels and soon entire neighbourhoods are lost. This is referred to as the Wildland fire Disaster Sequence.</a:t>
            </a:r>
          </a:p>
          <a:p>
            <a:pPr>
              <a:lnSpc>
                <a:spcPct val="107000"/>
              </a:lnSpc>
              <a:spcAft>
                <a:spcPts val="800"/>
              </a:spcAft>
            </a:pPr>
            <a:endParaRPr lang="en-US" sz="18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endParaRPr>
          </a:p>
          <a:p>
            <a:pPr>
              <a:lnSpc>
                <a:spcPct val="107000"/>
              </a:lnSpc>
              <a:spcAft>
                <a:spcPts val="800"/>
              </a:spcAft>
            </a:pPr>
            <a:r>
              <a:rPr lang="en-US" sz="18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Severe fire conditions such as accumulated fuel, hot dry weather and sloped topography lead to rapid wildland fire spread and/or high intensity wildland fire. If the fire spreads into urban development, there are multiple simultaneous ignitions that overwhelm fire suppression efforts. This leads to reduced fire protection because there are too few resources to effectively suppress that amount of fire – leading to a disaster – destruction of numerous homes.</a:t>
            </a: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pPr>
              <a:lnSpc>
                <a:spcPct val="107000"/>
              </a:lnSpc>
              <a:spcAft>
                <a:spcPts val="800"/>
              </a:spcAft>
            </a:pP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2425054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Source Sans Pro" panose="020B0503030403020204" pitchFamily="34" charset="0"/>
                <a:ea typeface="Source Sans Pro" panose="020B0503030403020204" pitchFamily="34" charset="0"/>
                <a:cs typeface="Source Sans Pro" panose="020B0503030403020204" pitchFamily="34" charset="0"/>
              </a:rPr>
              <a:t>FireSmart programs are designed to </a:t>
            </a:r>
            <a:r>
              <a:rPr lang="en-US" sz="1800" b="1" dirty="0">
                <a:effectLst/>
                <a:latin typeface="Source Sans Pro" panose="020B0503030403020204" pitchFamily="34" charset="0"/>
                <a:ea typeface="Source Sans Pro" panose="020B0503030403020204" pitchFamily="34" charset="0"/>
                <a:cs typeface="Source Sans Pro" panose="020B0503030403020204" pitchFamily="34" charset="0"/>
              </a:rPr>
              <a:t>break </a:t>
            </a:r>
            <a:r>
              <a:rPr lang="en-US" sz="1800" dirty="0">
                <a:effectLst/>
                <a:latin typeface="Source Sans Pro" panose="020B0503030403020204" pitchFamily="34" charset="0"/>
                <a:ea typeface="Source Sans Pro" panose="020B0503030403020204" pitchFamily="34" charset="0"/>
                <a:cs typeface="Source Sans Pro" panose="020B0503030403020204" pitchFamily="34" charset="0"/>
              </a:rPr>
              <a:t>the wildland fire disaster sequence at the interface between wildland and urban fuels. This is why you will hear so much about the Wildland Urban Interface. </a:t>
            </a: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Source Sans Pro" panose="020B0503030403020204" pitchFamily="34" charset="0"/>
                <a:ea typeface="Source Sans Pro" panose="020B0503030403020204" pitchFamily="34" charset="0"/>
                <a:cs typeface="Source Sans Pro" panose="020B0503030403020204" pitchFamily="34" charset="0"/>
              </a:rPr>
              <a:t>This graphic shows how thinning and pruning trees and clearing debris reduce the intensity of a wildland fire to both slow its spread and make it more manageable to suppress.</a:t>
            </a:r>
            <a:r>
              <a:rPr lang="en-CA" sz="1800" dirty="0">
                <a:effectLst/>
              </a:rPr>
              <a:t> </a:t>
            </a:r>
            <a:endParaRPr lang="en-US" sz="1800" dirty="0"/>
          </a:p>
          <a:p>
            <a:pPr>
              <a:lnSpc>
                <a:spcPct val="107000"/>
              </a:lnSpc>
              <a:spcAft>
                <a:spcPts val="800"/>
              </a:spcAft>
            </a:pPr>
            <a:endParaRPr lang="en-US"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pPr>
              <a:lnSpc>
                <a:spcPct val="107000"/>
              </a:lnSpc>
              <a:spcAft>
                <a:spcPts val="800"/>
              </a:spcAft>
            </a:pP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r>
              <a:rPr lang="en-US" sz="1800" dirty="0">
                <a:effectLst/>
                <a:latin typeface="Source Sans Pro" panose="020B0503030403020204" pitchFamily="34" charset="0"/>
                <a:ea typeface="Source Sans Pro" panose="020B0503030403020204" pitchFamily="34" charset="0"/>
                <a:cs typeface="Source Sans Pro" panose="020B0503030403020204" pitchFamily="34" charset="0"/>
              </a:rPr>
              <a:t>Remember, wildland fires are natural, recurring phenomena that rejuvenate the ecosystem. They only become disastrous when these fires spread to homes and critical infrastructure, endangering human lives, overwhelming firefighting crews, and causing huge losses.</a:t>
            </a:r>
            <a:r>
              <a:rPr lang="en-CA" sz="2800" dirty="0">
                <a:effectLst/>
              </a:rPr>
              <a:t> </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2419781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The Beacon Hill neighbourhood disaster in Fort McMurray, Alberta in 2016 provides a case study of the wildland fire disaster sequence and impacts from embers. Let’s analyze it and investigate further how we could have broken the wildland fire disaster sequence.</a:t>
            </a: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4124071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800" b="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While the asphalt walking trail, 10m wide asphalt road and short mowed grass buffer provided an effective fire break that protected the homes from radiant heat and direct flame, the intense fire generated a huge number of burning embers which landed in the nearby yards. Embers that landed on non-flammable surfaces, like the road, quickly burned out. But some embers landed and accumulated in highly flammable landscaping material in the yards of the two initial structures. </a:t>
            </a:r>
          </a:p>
          <a:p>
            <a:pPr>
              <a:lnSpc>
                <a:spcPct val="107000"/>
              </a:lnSpc>
              <a:spcAft>
                <a:spcPts val="800"/>
              </a:spcAft>
            </a:pPr>
            <a:endParaRPr lang="en-CA" sz="1800" b="0" dirty="0">
              <a:solidFill>
                <a:srgbClr val="000000"/>
              </a:solidFill>
              <a:effectLst/>
              <a:latin typeface="Source Sans Pro" panose="020B0503030403020204" pitchFamily="34" charset="0"/>
            </a:endParaRPr>
          </a:p>
          <a:p>
            <a:pPr>
              <a:lnSpc>
                <a:spcPct val="107000"/>
              </a:lnSpc>
              <a:spcAft>
                <a:spcPts val="800"/>
              </a:spcAft>
            </a:pPr>
            <a:r>
              <a:rPr lang="en-US" sz="1800" b="0" dirty="0">
                <a:effectLst/>
                <a:latin typeface="Source Sans Pro" panose="020B0503030403020204" pitchFamily="34" charset="0"/>
                <a:ea typeface="Source Sans Pro" panose="020B0503030403020204" pitchFamily="34" charset="0"/>
                <a:cs typeface="Source Sans Pro" panose="020B0503030403020204" pitchFamily="34" charset="0"/>
              </a:rPr>
              <a:t>We have to dispel the myth that fire will descend on our communities like a tidal wave or a wall of fire and teach people that most often it is ember transfer that ignites homes and that they can protect their community by ensuring  there is nothing for the embers to ignite when they accumulate. </a:t>
            </a:r>
            <a:endParaRPr lang="en-US"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3106519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8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These house ignitions later became referred to as structures 1 and 2 in the post fire studies.</a:t>
            </a: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1343131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800" b="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Now, as the wildland fire begins to burn itself down to lower intensity, and the ember shower decreases, there are multiple structural fires, led to the houses by adjacent features and landscaping and igniting the homes themselves.</a:t>
            </a:r>
            <a:endParaRPr lang="en-CA" sz="1800" b="0" dirty="0">
              <a:effectLst/>
              <a:latin typeface="Source Sans Pro" panose="020B0503030403020204" pitchFamily="34" charset="0"/>
              <a:ea typeface="Source Sans Pro" panose="020B0503030403020204" pitchFamily="34" charset="0"/>
              <a:cs typeface="Source Sans Pro" panose="020B0503030403020204" pitchFamily="34" charset="0"/>
            </a:endParaRPr>
          </a:p>
          <a:p>
            <a:endParaRPr lang="en-US" b="0" dirty="0"/>
          </a:p>
          <a:p>
            <a:r>
              <a:rPr lang="en-US" sz="1800" b="0" dirty="0">
                <a:effectLst/>
                <a:latin typeface="Source Sans Pro" panose="020B0503030403020204" pitchFamily="34" charset="0"/>
                <a:ea typeface="Source Sans Pro" panose="020B0503030403020204" pitchFamily="34" charset="0"/>
                <a:cs typeface="Source Sans Pro" panose="020B0503030403020204" pitchFamily="34" charset="0"/>
              </a:rPr>
              <a:t>This was an Intensity class 6 fire, which is as big and as hot as wildland fires can get. Even at this extreme intensity it still burned down to a low intensity only 1 minute after peak. This knowledge is powerful, and along with other FireSmart post-fire research, can be crucial in gaining community buy-in to adopt FireSmart recommendations.</a:t>
            </a:r>
            <a:endParaRPr lang="en-US"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2132706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8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These </a:t>
            </a:r>
            <a:r>
              <a:rPr lang="en-CA" sz="1800" b="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initial</a:t>
            </a:r>
            <a:r>
              <a:rPr lang="en-CA" sz="1800" b="1"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 </a:t>
            </a:r>
            <a:r>
              <a:rPr lang="en-CA" sz="18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structural fires spread to the homes next to them, immediately overwhelming any potential fire fighting efforts.</a:t>
            </a: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8089108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8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First 2 home ignitions turned to 4 burning homes, and quickly those 4 spread to 8 homes, and a disaster that left dozens of families without homes and caused billions of dollars in losses.</a:t>
            </a: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4002071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800" dirty="0">
                <a:effectLst/>
                <a:latin typeface="Source Sans Pro" panose="020B0503030403020204" pitchFamily="34" charset="0"/>
                <a:ea typeface="Source Sans Pro" panose="020B0503030403020204" pitchFamily="34" charset="0"/>
                <a:cs typeface="Source Sans Pro" panose="020B0503030403020204" pitchFamily="34" charset="0"/>
              </a:rPr>
              <a:t>This is a video – no script or text. Should just play.</a:t>
            </a:r>
          </a:p>
          <a:p>
            <a:pPr>
              <a:lnSpc>
                <a:spcPct val="107000"/>
              </a:lnSpc>
              <a:spcAft>
                <a:spcPts val="800"/>
              </a:spcAft>
            </a:pP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pPr>
              <a:lnSpc>
                <a:spcPct val="107000"/>
              </a:lnSpc>
              <a:spcAft>
                <a:spcPts val="800"/>
              </a:spcAft>
            </a:pP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2475274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Let us recap the video and practice identifying any hazards that might give our homes the potential to ignite.</a:t>
            </a: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r>
              <a:rPr lang="en-US" dirty="0">
                <a:solidFill>
                  <a:srgbClr val="FF0000"/>
                </a:solidFill>
                <a:highlight>
                  <a:srgbClr val="FFFF00"/>
                </a:highlight>
              </a:rPr>
              <a:t>We are primarily looking for </a:t>
            </a:r>
            <a:r>
              <a:rPr lang="en-US" dirty="0">
                <a:solidFill>
                  <a:srgbClr val="FF0000"/>
                </a:solidFill>
                <a:highlight>
                  <a:srgbClr val="FFFF00"/>
                </a:highlight>
                <a:latin typeface="Clan Pro" panose="02000603030000020004" pitchFamily="2" charset="77"/>
              </a:rPr>
              <a:t>characteristics of the structure and surrounding flammable materials and vegetation.</a:t>
            </a: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5042CE7D-ECDF-4128-9ADC-1A425CB59275}" type="slidenum">
              <a:rPr lang="en-CA" smtClean="0"/>
              <a:pPr/>
              <a:t>20</a:t>
            </a:fld>
            <a:endParaRPr lang="en-CA" dirty="0"/>
          </a:p>
        </p:txBody>
      </p:sp>
    </p:spTree>
    <p:extLst>
      <p:ext uri="{BB962C8B-B14F-4D97-AF65-F5344CB8AC3E}">
        <p14:creationId xmlns:p14="http://schemas.microsoft.com/office/powerpoint/2010/main" val="2789199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200" dirty="0">
                <a:latin typeface="Arial"/>
                <a:ea typeface="Arial"/>
                <a:cs typeface="Arial"/>
                <a:sym typeface="Arial"/>
              </a:rPr>
              <a:t>Let’s get to know wildfire so we have a better understanding of how fire spreads, how homes ignite, and how vegetation (natural fuel) and structures (built fuel) impact fire behavior (for better or worse).</a:t>
            </a:r>
          </a:p>
          <a:p>
            <a:pPr marL="0" lvl="0" indent="0" algn="l" rtl="0">
              <a:lnSpc>
                <a:spcPct val="107000"/>
              </a:lnSpc>
              <a:spcBef>
                <a:spcPts val="800"/>
              </a:spcBef>
              <a:spcAft>
                <a:spcPts val="0"/>
              </a:spcAft>
              <a:buNone/>
            </a:pPr>
            <a:r>
              <a:rPr lang="en-US" sz="1200" dirty="0">
                <a:latin typeface="Arial"/>
                <a:ea typeface="Arial"/>
                <a:cs typeface="Arial"/>
                <a:sym typeface="Arial"/>
              </a:rPr>
              <a:t> </a:t>
            </a:r>
          </a:p>
          <a:p>
            <a:pPr marL="0" lvl="0" indent="0" algn="l" rtl="0">
              <a:lnSpc>
                <a:spcPct val="107000"/>
              </a:lnSpc>
              <a:spcBef>
                <a:spcPts val="800"/>
              </a:spcBef>
              <a:spcAft>
                <a:spcPts val="0"/>
              </a:spcAft>
              <a:buNone/>
            </a:pPr>
            <a:r>
              <a:rPr lang="en-US" sz="1200" b="0" dirty="0">
                <a:latin typeface="Arial"/>
                <a:ea typeface="Arial"/>
                <a:cs typeface="Arial"/>
                <a:sym typeface="Arial"/>
              </a:rPr>
              <a:t>Natural fire is a normal and needed process for many ecosystems throughout Canada to thrive. We don’t want to eliminate it – </a:t>
            </a:r>
            <a:r>
              <a:rPr lang="en-US" sz="1800" b="0" dirty="0">
                <a:latin typeface="Arial"/>
                <a:ea typeface="Arial"/>
                <a:cs typeface="Arial"/>
                <a:sym typeface="Arial"/>
              </a:rPr>
              <a:t>instead, we need to learn to live with it while limiting its negative impacts on communities. Like storms, avalanches, and floods, it is a powerful force of change in nature.</a:t>
            </a:r>
            <a:endParaRPr lang="en-US" sz="1200" b="0" dirty="0">
              <a:latin typeface="Arial"/>
              <a:ea typeface="Arial"/>
              <a:cs typeface="Arial"/>
              <a:sym typeface="Arial"/>
            </a:endParaRPr>
          </a:p>
          <a:p>
            <a:pPr marL="0" lvl="0" indent="0" algn="l" rtl="0">
              <a:lnSpc>
                <a:spcPct val="107000"/>
              </a:lnSpc>
              <a:spcBef>
                <a:spcPts val="800"/>
              </a:spcBef>
              <a:spcAft>
                <a:spcPts val="0"/>
              </a:spcAft>
              <a:buNone/>
            </a:pPr>
            <a:r>
              <a:rPr lang="en-US" sz="1200" b="0" dirty="0">
                <a:latin typeface="Arial"/>
                <a:ea typeface="Arial"/>
                <a:cs typeface="Arial"/>
                <a:sym typeface="Arial"/>
              </a:rPr>
              <a:t> </a:t>
            </a:r>
          </a:p>
          <a:p>
            <a:pPr marL="0" lvl="0" indent="0" algn="l" rtl="0">
              <a:lnSpc>
                <a:spcPct val="107000"/>
              </a:lnSpc>
              <a:spcBef>
                <a:spcPts val="800"/>
              </a:spcBef>
              <a:spcAft>
                <a:spcPts val="0"/>
              </a:spcAft>
              <a:buNone/>
            </a:pPr>
            <a:r>
              <a:rPr lang="en-US" sz="1200" dirty="0">
                <a:latin typeface="Arial"/>
                <a:ea typeface="Arial"/>
                <a:cs typeface="Arial"/>
                <a:sym typeface="Arial"/>
              </a:rPr>
              <a:t>Wildland fires recycle nutrients, help plants reproduce, and create a mosaic of vegetation that provide habitats for a variety of wildlife. This is biodiversity—and this is what makes these areas attractive places to live for humans and wildlife.</a:t>
            </a:r>
          </a:p>
          <a:p>
            <a:pPr marL="0" lvl="0" indent="0" algn="l" rtl="0">
              <a:lnSpc>
                <a:spcPct val="107000"/>
              </a:lnSpc>
              <a:spcBef>
                <a:spcPts val="800"/>
              </a:spcBef>
              <a:spcAft>
                <a:spcPts val="0"/>
              </a:spcAft>
              <a:buNone/>
            </a:pPr>
            <a:r>
              <a:rPr lang="en-US" sz="1200" dirty="0">
                <a:latin typeface="Arial"/>
                <a:ea typeface="Arial"/>
                <a:cs typeface="Arial"/>
                <a:sym typeface="Arial"/>
              </a:rPr>
              <a:t> </a:t>
            </a:r>
          </a:p>
          <a:p>
            <a:pPr marL="0" lvl="0" indent="0" algn="l" rtl="0">
              <a:spcBef>
                <a:spcPts val="800"/>
              </a:spcBef>
              <a:spcAft>
                <a:spcPts val="0"/>
              </a:spcAft>
              <a:buNone/>
            </a:pPr>
            <a:r>
              <a:rPr lang="en-US" sz="1200" dirty="0">
                <a:latin typeface="Arial"/>
                <a:ea typeface="Arial"/>
                <a:cs typeface="Arial"/>
                <a:sym typeface="Arial"/>
              </a:rPr>
              <a:t>As well, periodic fires are the major means of recycling and reducing the amount of fuel that continually accumulates on or above the ground. In some forest stands, decay is slow, and logs, leaves, and needles pile up on the forest floor. The accumulated fuels increase the probability of large, intense fires that are difficult to control.</a:t>
            </a:r>
            <a:r>
              <a:rPr lang="en-US" dirty="0"/>
              <a:t> </a:t>
            </a:r>
          </a:p>
        </p:txBody>
      </p:sp>
      <p:sp>
        <p:nvSpPr>
          <p:cNvPr id="105" name="Google Shape;10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While urban design, topography, and weather conditions play a role, it is ultimately the condition of the home and adjacent structures, including its materials and maintenance, as well as everything up to 30m around the homes perimeter including any attachments, that contribute to whether or not a home will ignite.</a:t>
            </a:r>
            <a:endParaRPr lang="en-CA" sz="1200" dirty="0">
              <a:effectLst/>
              <a:latin typeface="Source Sans Pro" panose="020B0503030403020204" pitchFamily="34" charset="0"/>
              <a:ea typeface="Source Sans Pro" panose="020B0503030403020204" pitchFamily="34" charset="0"/>
              <a:cs typeface="Source Sans Pro" panose="020B0503030403020204" pitchFamily="34" charset="0"/>
            </a:endParaRPr>
          </a:p>
          <a:p>
            <a:pPr>
              <a:lnSpc>
                <a:spcPct val="107000"/>
              </a:lnSpc>
              <a:spcAft>
                <a:spcPts val="800"/>
              </a:spcAft>
            </a:pPr>
            <a:r>
              <a:rPr lang="en-US" dirty="0"/>
              <a:t>The zone of highest importance is the Immediate zone, which includes the home and the area out to 1.5m from its </a:t>
            </a:r>
            <a:r>
              <a:rPr lang="en-US" b="0" dirty="0"/>
              <a:t>perimeter, including any attachments.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28941446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i="0" dirty="0"/>
              <a:t>Leaves, patio furniture and a wood deck with space underneath.</a:t>
            </a:r>
          </a:p>
          <a:p>
            <a:pPr>
              <a:lnSpc>
                <a:spcPct val="107000"/>
              </a:lnSpc>
              <a:spcAft>
                <a:spcPts val="800"/>
              </a:spcAft>
            </a:pPr>
            <a:r>
              <a:rPr lang="en-US" dirty="0"/>
              <a:t>Junipers and cedars growing next to the house and bark mulch within 1.5m of the home.</a:t>
            </a:r>
          </a:p>
          <a:p>
            <a:pPr>
              <a:lnSpc>
                <a:spcPct val="107000"/>
              </a:lnSpc>
              <a:spcAft>
                <a:spcPts val="800"/>
              </a:spcAft>
            </a:pPr>
            <a:r>
              <a:rPr lang="en-US" dirty="0"/>
              <a:t>Curled shingles that create areas for embers to accumulate, and leaves in the gutters.</a:t>
            </a:r>
          </a:p>
          <a:p>
            <a:pPr>
              <a:lnSpc>
                <a:spcPct val="107000"/>
              </a:lnSpc>
              <a:spcAft>
                <a:spcPts val="800"/>
              </a:spcAft>
            </a:pPr>
            <a:r>
              <a:rPr lang="en-US" dirty="0"/>
              <a:t>A chimney without an arrestor and vents without screens.</a:t>
            </a:r>
          </a:p>
          <a:p>
            <a:pPr>
              <a:lnSpc>
                <a:spcPct val="107000"/>
              </a:lnSpc>
              <a:spcAft>
                <a:spcPts val="800"/>
              </a:spcAft>
            </a:pPr>
            <a:r>
              <a:rPr lang="en-US" dirty="0"/>
              <a:t>The garage should be treated as its own structure since it’s not attached to the house. </a:t>
            </a:r>
            <a:r>
              <a:rPr lang="en-US"/>
              <a:t>In its </a:t>
            </a:r>
            <a:r>
              <a:rPr lang="en-US" dirty="0"/>
              <a:t>Immediate zone we see a woodpile, curled shingles, a vent and more leaves in the gutter. Good door seals are also important.</a:t>
            </a:r>
          </a:p>
          <a:p>
            <a:pPr>
              <a:lnSpc>
                <a:spcPct val="107000"/>
              </a:lnSpc>
              <a:spcAft>
                <a:spcPts val="800"/>
              </a:spcAft>
            </a:pPr>
            <a:endParaRPr lang="en-US" dirty="0"/>
          </a:p>
          <a:p>
            <a:pPr>
              <a:lnSpc>
                <a:spcPct val="107000"/>
              </a:lnSpc>
              <a:spcAft>
                <a:spcPts val="800"/>
              </a:spcAft>
            </a:pPr>
            <a:r>
              <a:rPr lang="en-US" dirty="0"/>
              <a:t>These are all examples of combustible materials that should be removed or mitigated to avoid ignition from embers.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4014153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i="0" dirty="0"/>
              <a:t>The next zone is the Intermediate zone which is 1.5 to 10 </a:t>
            </a:r>
            <a:r>
              <a:rPr lang="en-US" i="0" dirty="0" err="1"/>
              <a:t>metres</a:t>
            </a:r>
            <a:r>
              <a:rPr lang="en-US" i="0" dirty="0"/>
              <a:t> from the perimeter of the home and any attachments.</a:t>
            </a: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5042CE7D-ECDF-4128-9ADC-1A425CB59275}" type="slidenum">
              <a:rPr lang="en-CA" smtClean="0"/>
              <a:pPr/>
              <a:t>23</a:t>
            </a:fld>
            <a:endParaRPr lang="en-CA" dirty="0"/>
          </a:p>
        </p:txBody>
      </p:sp>
    </p:spTree>
    <p:extLst>
      <p:ext uri="{BB962C8B-B14F-4D97-AF65-F5344CB8AC3E}">
        <p14:creationId xmlns:p14="http://schemas.microsoft.com/office/powerpoint/2010/main" val="17659365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i="0" dirty="0"/>
              <a:t>Trees with dense lower branches that can allow ground fires to climb into the canopy. Firepit, wood pile and furniture. Dry flammable debris like leaf piles and branches. Flammable structures like woodsheds, equipment and tools. Propane tanks and flammable debris close to adjacent structures like this garage.</a:t>
            </a:r>
          </a:p>
        </p:txBody>
      </p:sp>
      <p:sp>
        <p:nvSpPr>
          <p:cNvPr id="4" name="Slide Number Placeholder 3"/>
          <p:cNvSpPr>
            <a:spLocks noGrp="1"/>
          </p:cNvSpPr>
          <p:nvPr>
            <p:ph type="sldNum" sz="quarter" idx="5"/>
          </p:nvPr>
        </p:nvSpPr>
        <p:spPr/>
        <p:txBody>
          <a:bodyPr/>
          <a:lstStyle/>
          <a:p>
            <a:fld id="{5042CE7D-ECDF-4128-9ADC-1A425CB59275}" type="slidenum">
              <a:rPr lang="en-CA" smtClean="0"/>
              <a:pPr/>
              <a:t>24</a:t>
            </a:fld>
            <a:endParaRPr lang="en-CA" dirty="0"/>
          </a:p>
        </p:txBody>
      </p:sp>
    </p:spTree>
    <p:extLst>
      <p:ext uri="{BB962C8B-B14F-4D97-AF65-F5344CB8AC3E}">
        <p14:creationId xmlns:p14="http://schemas.microsoft.com/office/powerpoint/2010/main" val="14277134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i="0" dirty="0"/>
              <a:t>These hazards have now been removed or moved further into the extended zone, trees have been pruned and debris cleaned. </a:t>
            </a: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5042CE7D-ECDF-4128-9ADC-1A425CB59275}" type="slidenum">
              <a:rPr lang="en-CA" smtClean="0"/>
              <a:pPr/>
              <a:t>25</a:t>
            </a:fld>
            <a:endParaRPr lang="en-CA" dirty="0"/>
          </a:p>
        </p:txBody>
      </p:sp>
    </p:spTree>
    <p:extLst>
      <p:ext uri="{BB962C8B-B14F-4D97-AF65-F5344CB8AC3E}">
        <p14:creationId xmlns:p14="http://schemas.microsoft.com/office/powerpoint/2010/main" val="8045587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i="0" dirty="0"/>
              <a:t>The next area in the Home Ignition Zone is from 10m to 30m from the house perimeter and any attachments. This is the Extended zone, and while these trees can often feel like our first project, these features farther from the home are actually your third priority. </a:t>
            </a: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5042CE7D-ECDF-4128-9ADC-1A425CB59275}" type="slidenum">
              <a:rPr lang="en-CA" smtClean="0"/>
              <a:pPr/>
              <a:t>26</a:t>
            </a:fld>
            <a:endParaRPr lang="en-CA" dirty="0"/>
          </a:p>
        </p:txBody>
      </p:sp>
    </p:spTree>
    <p:extLst>
      <p:ext uri="{BB962C8B-B14F-4D97-AF65-F5344CB8AC3E}">
        <p14:creationId xmlns:p14="http://schemas.microsoft.com/office/powerpoint/2010/main" val="1399187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i="0" dirty="0"/>
              <a:t>These often include dead branches on the ground, dry grass, dead trees and trees close together with dense lower branches.</a:t>
            </a: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5042CE7D-ECDF-4128-9ADC-1A425CB59275}" type="slidenum">
              <a:rPr lang="en-CA" smtClean="0"/>
              <a:pPr/>
              <a:t>27</a:t>
            </a:fld>
            <a:endParaRPr lang="en-CA" dirty="0"/>
          </a:p>
        </p:txBody>
      </p:sp>
    </p:spTree>
    <p:extLst>
      <p:ext uri="{BB962C8B-B14F-4D97-AF65-F5344CB8AC3E}">
        <p14:creationId xmlns:p14="http://schemas.microsoft.com/office/powerpoint/2010/main" val="40089997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i="0" dirty="0"/>
              <a:t>Cleaning up these highly flammable grasses and branches, and spacing and pruning trees creates a break in fuels between the wildland and your home – reducing fuels that lead the fire to your structures. Reducing and spacing out highly flammable coniferous trees and pruning them up to 2m from the ground also reduces fire intensity. </a:t>
            </a:r>
            <a:r>
              <a:rPr lang="en-US" b="1" i="0" dirty="0"/>
              <a:t>In this example,</a:t>
            </a:r>
            <a:r>
              <a:rPr lang="en-US" sz="1800" b="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we’ve moved the shed into the Extended zone. Please remember, outbuildings like sheds or detached garages should be mitigated in a similar fashion as the main structure.</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b="1" i="0" dirty="0"/>
              <a:t> </a:t>
            </a:r>
            <a:r>
              <a:rPr lang="en-US" i="0" dirty="0"/>
              <a:t>If your property extends beyond 30 m similar mitigation practices are recommended – pruning, thinning, and cleaning.</a:t>
            </a: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5042CE7D-ECDF-4128-9ADC-1A425CB59275}" type="slidenum">
              <a:rPr lang="en-CA" smtClean="0"/>
              <a:pPr/>
              <a:t>28</a:t>
            </a:fld>
            <a:endParaRPr lang="en-CA" dirty="0"/>
          </a:p>
        </p:txBody>
      </p:sp>
    </p:spTree>
    <p:extLst>
      <p:ext uri="{BB962C8B-B14F-4D97-AF65-F5344CB8AC3E}">
        <p14:creationId xmlns:p14="http://schemas.microsoft.com/office/powerpoint/2010/main" val="1904229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dirty="0"/>
              <a:t>This graphic shows a dangerous scenario, with multiple flammable hazards in each of the zones.</a:t>
            </a:r>
          </a:p>
        </p:txBody>
      </p:sp>
      <p:sp>
        <p:nvSpPr>
          <p:cNvPr id="4" name="Slide Number Placeholder 3"/>
          <p:cNvSpPr>
            <a:spLocks noGrp="1"/>
          </p:cNvSpPr>
          <p:nvPr>
            <p:ph type="sldNum" sz="quarter" idx="5"/>
          </p:nvPr>
        </p:nvSpPr>
        <p:spPr/>
        <p:txBody>
          <a:bodyPr/>
          <a:lstStyle/>
          <a:p>
            <a:fld id="{5042CE7D-ECDF-4128-9ADC-1A425CB59275}" type="slidenum">
              <a:rPr lang="en-CA" smtClean="0"/>
              <a:pPr/>
              <a:t>29</a:t>
            </a:fld>
            <a:endParaRPr lang="en-CA" dirty="0"/>
          </a:p>
        </p:txBody>
      </p:sp>
    </p:spTree>
    <p:extLst>
      <p:ext uri="{BB962C8B-B14F-4D97-AF65-F5344CB8AC3E}">
        <p14:creationId xmlns:p14="http://schemas.microsoft.com/office/powerpoint/2010/main" val="37935557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dirty="0">
                <a:effectLst/>
                <a:latin typeface="Source Sans Pro" panose="020B0503030403020204" pitchFamily="34" charset="0"/>
                <a:ea typeface="Source Sans Pro" panose="020B0503030403020204" pitchFamily="34" charset="0"/>
                <a:cs typeface="Source Sans Pro" panose="020B0503030403020204" pitchFamily="34" charset="0"/>
              </a:rPr>
              <a:t>You will be teaching your </a:t>
            </a:r>
            <a:r>
              <a:rPr lang="en-US" sz="1200" dirty="0" err="1">
                <a:effectLst/>
                <a:latin typeface="Source Sans Pro" panose="020B0503030403020204" pitchFamily="34" charset="0"/>
                <a:ea typeface="Source Sans Pro" panose="020B0503030403020204" pitchFamily="34" charset="0"/>
                <a:cs typeface="Source Sans Pro" panose="020B0503030403020204" pitchFamily="34" charset="0"/>
              </a:rPr>
              <a:t>neighbours</a:t>
            </a:r>
            <a:r>
              <a:rPr lang="en-US" sz="1200" dirty="0">
                <a:effectLst/>
                <a:latin typeface="Source Sans Pro" panose="020B0503030403020204" pitchFamily="34" charset="0"/>
                <a:ea typeface="Source Sans Pro" panose="020B0503030403020204" pitchFamily="34" charset="0"/>
                <a:cs typeface="Source Sans Pro" panose="020B0503030403020204" pitchFamily="34" charset="0"/>
              </a:rPr>
              <a:t> about the Home Ignition Zone and helping them take simple steps to reduce the fuel for embers to ignite. Remember that any changes made within 10 m of a home will be the most impactful, but up to 30 m is recommended to protect from radiant heat impacts as well!</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dirty="0">
              <a:effectLst/>
              <a:latin typeface="Source Sans Pro" panose="020B0503030403020204" pitchFamily="34" charset="0"/>
              <a:ea typeface="Source Sans Pro" panose="020B0503030403020204" pitchFamily="34" charset="0"/>
              <a:cs typeface="Source Sans Pro" panose="020B0503030403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dirty="0">
                <a:effectLst/>
                <a:latin typeface="Source Sans Pro" panose="020B0503030403020204" pitchFamily="34" charset="0"/>
                <a:ea typeface="Source Sans Pro" panose="020B0503030403020204" pitchFamily="34" charset="0"/>
                <a:cs typeface="Source Sans Pro" panose="020B0503030403020204" pitchFamily="34" charset="0"/>
              </a:rPr>
              <a:t>The yellow house in the Home Ignition Zone example shows a property in a more dispersed neighbourhood. The ignition potential of this home is quite independent of any </a:t>
            </a:r>
            <a:r>
              <a:rPr lang="en-US" sz="1200" dirty="0" err="1">
                <a:effectLst/>
                <a:latin typeface="Source Sans Pro" panose="020B0503030403020204" pitchFamily="34" charset="0"/>
                <a:ea typeface="Source Sans Pro" panose="020B0503030403020204" pitchFamily="34" charset="0"/>
                <a:cs typeface="Source Sans Pro" panose="020B0503030403020204" pitchFamily="34" charset="0"/>
              </a:rPr>
              <a:t>neighbours</a:t>
            </a:r>
            <a:r>
              <a:rPr lang="en-US" sz="1200" dirty="0">
                <a:effectLst/>
                <a:latin typeface="Source Sans Pro" panose="020B0503030403020204" pitchFamily="34" charset="0"/>
                <a:ea typeface="Source Sans Pro" panose="020B0503030403020204" pitchFamily="34" charset="0"/>
                <a:cs typeface="Source Sans Pro" panose="020B0503030403020204" pitchFamily="34" charset="0"/>
              </a:rPr>
              <a:t>. In dense communities, on the other hand, if one home ignites, the fire is likely to spread to neighbouring homes. Also, the zones tend to overlap, so working with neighbours is especially important.</a:t>
            </a:r>
            <a:r>
              <a:rPr lang="en-CA" sz="1800" dirty="0">
                <a:effectLst/>
              </a:rPr>
              <a:t> The Home Ignition Zone graphic and poster are available for download on the FireSmart Canada website.</a:t>
            </a:r>
            <a:endParaRPr lang="en-CA" sz="1200" dirty="0">
              <a:effectLst/>
              <a:latin typeface="Source Sans Pro" panose="020B0503030403020204" pitchFamily="34" charset="0"/>
              <a:ea typeface="Source Sans Pro" panose="020B0503030403020204" pitchFamily="34" charset="0"/>
              <a:cs typeface="Source Sans Pro" panose="020B0503030403020204" pitchFamily="34" charset="0"/>
            </a:endParaRPr>
          </a:p>
          <a:p>
            <a:pPr>
              <a:lnSpc>
                <a:spcPct val="107000"/>
              </a:lnSpc>
              <a:spcAft>
                <a:spcPts val="800"/>
              </a:spcAft>
            </a:pPr>
            <a:endParaRPr lang="en-US" dirty="0"/>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fld id="{5042CE7D-ECDF-4128-9ADC-1A425CB59275}" type="slidenum">
              <a:rPr lang="en-CA" smtClean="0"/>
              <a:pPr/>
              <a:t>30</a:t>
            </a:fld>
            <a:endParaRPr lang="en-CA" dirty="0"/>
          </a:p>
        </p:txBody>
      </p:sp>
    </p:spTree>
    <p:extLst>
      <p:ext uri="{BB962C8B-B14F-4D97-AF65-F5344CB8AC3E}">
        <p14:creationId xmlns:p14="http://schemas.microsoft.com/office/powerpoint/2010/main" val="3180189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b="0" dirty="0">
                <a:latin typeface="Arial"/>
                <a:ea typeface="Arial"/>
                <a:cs typeface="Arial"/>
                <a:sym typeface="Arial"/>
              </a:rPr>
              <a:t>Wildfires spread in several ways. They largely burn along the ground  - smoldering below the surface or traveling above ground, consuming  vegetation along the way. But wildland fire can also climb into the crown of trees and then burn hotter and more intensely in the canopy. From here, fires can spread from tree to tree.</a:t>
            </a:r>
          </a:p>
          <a:p>
            <a:pPr marL="0" lvl="0" indent="0" algn="l" rtl="0">
              <a:lnSpc>
                <a:spcPct val="107000"/>
              </a:lnSpc>
              <a:spcBef>
                <a:spcPts val="800"/>
              </a:spcBef>
              <a:spcAft>
                <a:spcPts val="0"/>
              </a:spcAft>
              <a:buNone/>
            </a:pPr>
            <a:r>
              <a:rPr lang="en-US" sz="1800" b="0" dirty="0">
                <a:latin typeface="Arial"/>
                <a:ea typeface="Arial"/>
                <a:cs typeface="Arial"/>
                <a:sym typeface="Arial"/>
              </a:rPr>
              <a:t> </a:t>
            </a:r>
          </a:p>
          <a:p>
            <a:pPr marL="0" lvl="0" indent="0" algn="l" rtl="0">
              <a:lnSpc>
                <a:spcPct val="107000"/>
              </a:lnSpc>
              <a:spcBef>
                <a:spcPts val="800"/>
              </a:spcBef>
              <a:spcAft>
                <a:spcPts val="0"/>
              </a:spcAft>
              <a:buNone/>
            </a:pPr>
            <a:r>
              <a:rPr lang="en-US" sz="1800" b="0" dirty="0">
                <a:latin typeface="Arial"/>
                <a:ea typeface="Arial"/>
                <a:cs typeface="Arial"/>
                <a:sym typeface="Arial"/>
              </a:rPr>
              <a:t>If a forest has thick undergrowth or lots of dead debris, the amount of fuel available increases the fire’s intensity and  the ability to ladder up the tree to the canopy increases.</a:t>
            </a:r>
          </a:p>
          <a:p>
            <a:pPr marL="0" lvl="0" indent="0" algn="l" rtl="0">
              <a:lnSpc>
                <a:spcPct val="107000"/>
              </a:lnSpc>
              <a:spcBef>
                <a:spcPts val="800"/>
              </a:spcBef>
              <a:spcAft>
                <a:spcPts val="0"/>
              </a:spcAft>
              <a:buNone/>
            </a:pPr>
            <a:r>
              <a:rPr lang="en-US" sz="1800" b="0" dirty="0">
                <a:latin typeface="Arial"/>
                <a:ea typeface="Arial"/>
                <a:cs typeface="Arial"/>
                <a:sym typeface="Arial"/>
              </a:rPr>
              <a:t> </a:t>
            </a:r>
          </a:p>
          <a:p>
            <a:pPr marL="0" marR="0" lvl="0" indent="0" algn="l" defTabSz="914400" rtl="0" eaLnBrk="1" fontAlgn="auto" latinLnBrk="0" hangingPunct="1">
              <a:lnSpc>
                <a:spcPct val="107000"/>
              </a:lnSpc>
              <a:spcBef>
                <a:spcPts val="800"/>
              </a:spcBef>
              <a:spcAft>
                <a:spcPts val="0"/>
              </a:spcAft>
              <a:buClr>
                <a:srgbClr val="000000"/>
              </a:buClr>
              <a:buSzPts val="1400"/>
              <a:buFont typeface="Arial"/>
              <a:buNone/>
              <a:tabLst/>
              <a:defRPr/>
            </a:pPr>
            <a:r>
              <a:rPr lang="en-US" sz="1800" dirty="0">
                <a:latin typeface="Arial"/>
                <a:ea typeface="Arial"/>
                <a:cs typeface="Arial"/>
                <a:sym typeface="Arial"/>
              </a:rPr>
              <a:t>Another key fire </a:t>
            </a:r>
            <a:r>
              <a:rPr lang="en-US" sz="1800" dirty="0" err="1">
                <a:latin typeface="Arial"/>
                <a:ea typeface="Arial"/>
                <a:cs typeface="Arial"/>
                <a:sym typeface="Arial"/>
              </a:rPr>
              <a:t>behaviour</a:t>
            </a:r>
            <a:r>
              <a:rPr lang="en-US" sz="1800" dirty="0">
                <a:latin typeface="Arial"/>
                <a:ea typeface="Arial"/>
                <a:cs typeface="Arial"/>
                <a:sym typeface="Arial"/>
              </a:rPr>
              <a:t> to understand is that fires create heated air and can produce burning debris like pieces of bark, cones and fire brands that travel as ember showers. These burning embers can travel over highways, rivers, and long distances, ahead of the fire – sometimes up to 2 kms! However, they will also burn out quickly if they don’t land on fuel that can easily ignite.</a:t>
            </a:r>
            <a:r>
              <a:rPr lang="en-US" sz="2800" dirty="0"/>
              <a:t> </a:t>
            </a:r>
          </a:p>
          <a:p>
            <a:pPr marL="0" lvl="0" indent="0" algn="l" rtl="0">
              <a:lnSpc>
                <a:spcPct val="107000"/>
              </a:lnSpc>
              <a:spcBef>
                <a:spcPts val="800"/>
              </a:spcBef>
              <a:spcAft>
                <a:spcPts val="0"/>
              </a:spcAft>
              <a:buNone/>
            </a:pPr>
            <a:endParaRPr lang="en-US" sz="1800" b="0" dirty="0">
              <a:latin typeface="Arial"/>
              <a:ea typeface="Arial"/>
              <a:cs typeface="Arial"/>
              <a:sym typeface="Arial"/>
            </a:endParaRPr>
          </a:p>
          <a:p>
            <a:pPr marL="0" lvl="0" indent="0" algn="l" rtl="0">
              <a:spcBef>
                <a:spcPts val="800"/>
              </a:spcBef>
              <a:spcAft>
                <a:spcPts val="0"/>
              </a:spcAft>
              <a:buNone/>
            </a:pPr>
            <a:r>
              <a:rPr lang="en-US" sz="1800" b="0" dirty="0">
                <a:latin typeface="Arial"/>
                <a:ea typeface="Arial"/>
                <a:cs typeface="Arial"/>
                <a:sym typeface="Arial"/>
              </a:rPr>
              <a:t>This graphic shows how thinning and pruning trees and clearing debris reduce the intensity of a wildland fire to both slow its spread and make it more manageable to suppress.</a:t>
            </a:r>
            <a:r>
              <a:rPr lang="en-US" sz="1800" b="0" dirty="0"/>
              <a:t> Eliminating combustible material on and around the house will not provide any fuel for the embers that accumulate there, and they will extinguish on their own.</a:t>
            </a:r>
          </a:p>
        </p:txBody>
      </p:sp>
      <p:sp>
        <p:nvSpPr>
          <p:cNvPr id="130" name="Google Shape;13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dirty="0">
                <a:latin typeface="Arial"/>
                <a:ea typeface="Arial"/>
                <a:cs typeface="Arial"/>
                <a:sym typeface="Arial"/>
              </a:rPr>
              <a:t>In all areas of Canada, residents can access a free Home Ignition Zone Self- Assessment to show them the immediate priorities for wildland fire preparedness that will reduce the risk of their homes igniting. This can be accessed through the FireSmart Begins at Home APP or downloading a PDF from the FireSmart Canada website.</a:t>
            </a:r>
            <a:endParaRPr sz="1800" dirty="0">
              <a:latin typeface="Arial"/>
              <a:ea typeface="Arial"/>
              <a:cs typeface="Arial"/>
              <a:sym typeface="Arial"/>
            </a:endParaRPr>
          </a:p>
          <a:p>
            <a:pPr marL="0" lvl="0" indent="0" algn="l" rtl="0">
              <a:lnSpc>
                <a:spcPct val="107000"/>
              </a:lnSpc>
              <a:spcBef>
                <a:spcPts val="800"/>
              </a:spcBef>
              <a:spcAft>
                <a:spcPts val="0"/>
              </a:spcAft>
              <a:buNone/>
            </a:pPr>
            <a:r>
              <a:rPr lang="en-US" sz="1800" dirty="0">
                <a:latin typeface="Arial"/>
                <a:ea typeface="Arial"/>
                <a:cs typeface="Arial"/>
                <a:sym typeface="Arial"/>
              </a:rPr>
              <a:t> </a:t>
            </a:r>
            <a:endParaRPr sz="1800" dirty="0">
              <a:latin typeface="Arial"/>
              <a:ea typeface="Arial"/>
              <a:cs typeface="Arial"/>
              <a:sym typeface="Arial"/>
            </a:endParaRPr>
          </a:p>
          <a:p>
            <a:pPr marL="0" lvl="0" indent="0" algn="l" rtl="0">
              <a:lnSpc>
                <a:spcPct val="107000"/>
              </a:lnSpc>
              <a:spcBef>
                <a:spcPts val="800"/>
              </a:spcBef>
              <a:spcAft>
                <a:spcPts val="0"/>
              </a:spcAft>
              <a:buNone/>
            </a:pPr>
            <a:r>
              <a:rPr lang="en-US" sz="1800" dirty="0">
                <a:latin typeface="Arial"/>
                <a:ea typeface="Arial"/>
                <a:cs typeface="Arial"/>
                <a:sym typeface="Arial"/>
              </a:rPr>
              <a:t>Some areas have local Home Ignition Zone Specialists that can complete a professional home assessment, and in all areas of Canada, residents can get involved in the Neighbourhood Recognition </a:t>
            </a:r>
            <a:r>
              <a:rPr lang="en-US" sz="1800" b="0" dirty="0">
                <a:latin typeface="Arial"/>
                <a:ea typeface="Arial"/>
                <a:cs typeface="Arial"/>
                <a:sym typeface="Arial"/>
              </a:rPr>
              <a:t>Program or apply for a Wildfire Community Preparedness Day award.</a:t>
            </a:r>
            <a:endParaRPr sz="1800" b="0" dirty="0">
              <a:latin typeface="Arial"/>
              <a:ea typeface="Arial"/>
              <a:cs typeface="Arial"/>
              <a:sym typeface="Arial"/>
            </a:endParaRPr>
          </a:p>
          <a:p>
            <a:pPr marL="0" lvl="0" indent="0" algn="l" rtl="0">
              <a:lnSpc>
                <a:spcPct val="107000"/>
              </a:lnSpc>
              <a:spcBef>
                <a:spcPts val="800"/>
              </a:spcBef>
              <a:spcAft>
                <a:spcPts val="0"/>
              </a:spcAft>
              <a:buNone/>
            </a:pPr>
            <a:r>
              <a:rPr lang="en-US" sz="1800" b="0" dirty="0">
                <a:latin typeface="Arial"/>
                <a:ea typeface="Arial"/>
                <a:cs typeface="Arial"/>
                <a:sym typeface="Arial"/>
              </a:rPr>
              <a:t> </a:t>
            </a:r>
            <a:endParaRPr sz="1800" b="0" dirty="0">
              <a:latin typeface="Arial"/>
              <a:ea typeface="Arial"/>
              <a:cs typeface="Arial"/>
              <a:sym typeface="Arial"/>
            </a:endParaRPr>
          </a:p>
          <a:p>
            <a:pPr marL="0" lvl="0" indent="0" algn="l" rtl="0">
              <a:lnSpc>
                <a:spcPct val="107000"/>
              </a:lnSpc>
              <a:spcBef>
                <a:spcPts val="800"/>
              </a:spcBef>
              <a:spcAft>
                <a:spcPts val="0"/>
              </a:spcAft>
              <a:buNone/>
            </a:pPr>
            <a:r>
              <a:rPr lang="en-US" sz="1800" b="0" dirty="0">
                <a:latin typeface="Arial"/>
                <a:ea typeface="Arial"/>
                <a:cs typeface="Arial"/>
                <a:sym typeface="Arial"/>
              </a:rPr>
              <a:t>Some examples of FireSmart Programs include:</a:t>
            </a:r>
            <a:endParaRPr sz="1800" b="0" dirty="0">
              <a:latin typeface="Arial"/>
              <a:ea typeface="Arial"/>
              <a:cs typeface="Arial"/>
              <a:sym typeface="Arial"/>
            </a:endParaRPr>
          </a:p>
          <a:p>
            <a:pPr marL="342900" lvl="0" indent="-342900" algn="l" rtl="0">
              <a:lnSpc>
                <a:spcPct val="107000"/>
              </a:lnSpc>
              <a:spcBef>
                <a:spcPts val="800"/>
              </a:spcBef>
              <a:spcAft>
                <a:spcPts val="0"/>
              </a:spcAft>
              <a:buClr>
                <a:srgbClr val="000000"/>
              </a:buClr>
              <a:buSzPts val="1800"/>
              <a:buFont typeface="Arial"/>
              <a:buChar char="●"/>
            </a:pPr>
            <a:r>
              <a:rPr lang="en-US" sz="1800" b="0" dirty="0">
                <a:solidFill>
                  <a:srgbClr val="000000"/>
                </a:solidFill>
                <a:latin typeface="Noto Sans Symbols"/>
                <a:ea typeface="Noto Sans Symbols"/>
                <a:cs typeface="Noto Sans Symbols"/>
                <a:sym typeface="Noto Sans Symbols"/>
              </a:rPr>
              <a:t>Wildfire Community Preparedness Day</a:t>
            </a:r>
            <a:endParaRPr sz="1800" b="0" dirty="0">
              <a:latin typeface="Noto Sans Symbols"/>
              <a:ea typeface="Noto Sans Symbols"/>
              <a:cs typeface="Noto Sans Symbols"/>
              <a:sym typeface="Noto Sans Symbols"/>
            </a:endParaRPr>
          </a:p>
          <a:p>
            <a:pPr marL="342900" lvl="0" indent="-342900" algn="l" rtl="0">
              <a:lnSpc>
                <a:spcPct val="107000"/>
              </a:lnSpc>
              <a:spcBef>
                <a:spcPts val="800"/>
              </a:spcBef>
              <a:spcAft>
                <a:spcPts val="0"/>
              </a:spcAft>
              <a:buClr>
                <a:srgbClr val="000000"/>
              </a:buClr>
              <a:buSzPts val="1800"/>
              <a:buFont typeface="Arial"/>
              <a:buChar char="●"/>
            </a:pPr>
            <a:r>
              <a:rPr lang="en-US" sz="1800" b="0" dirty="0">
                <a:solidFill>
                  <a:srgbClr val="000000"/>
                </a:solidFill>
                <a:latin typeface="Noto Sans Symbols"/>
                <a:ea typeface="Noto Sans Symbols"/>
                <a:cs typeface="Noto Sans Symbols"/>
                <a:sym typeface="Noto Sans Symbols"/>
              </a:rPr>
              <a:t>Neighbourhood Recognition Program</a:t>
            </a:r>
            <a:endParaRPr sz="1800" b="0" dirty="0">
              <a:latin typeface="Noto Sans Symbols"/>
              <a:ea typeface="Noto Sans Symbols"/>
              <a:cs typeface="Noto Sans Symbols"/>
              <a:sym typeface="Noto Sans Symbols"/>
            </a:endParaRPr>
          </a:p>
          <a:p>
            <a:pPr marL="342900" lvl="0" indent="-342900" algn="l" rtl="0">
              <a:lnSpc>
                <a:spcPct val="107000"/>
              </a:lnSpc>
              <a:spcBef>
                <a:spcPts val="800"/>
              </a:spcBef>
              <a:spcAft>
                <a:spcPts val="0"/>
              </a:spcAft>
              <a:buClr>
                <a:srgbClr val="000000"/>
              </a:buClr>
              <a:buSzPts val="1800"/>
              <a:buFont typeface="Arial"/>
              <a:buChar char="●"/>
            </a:pPr>
            <a:r>
              <a:rPr lang="en-US" sz="1800" b="0" dirty="0">
                <a:solidFill>
                  <a:srgbClr val="000000"/>
                </a:solidFill>
                <a:latin typeface="Noto Sans Symbols"/>
                <a:ea typeface="Noto Sans Symbols"/>
                <a:cs typeface="Noto Sans Symbols"/>
                <a:sym typeface="Noto Sans Symbols"/>
              </a:rPr>
              <a:t>FireSmart Begins at Home App or Home Ignition Zone self-assessment</a:t>
            </a:r>
            <a:endParaRPr sz="1800" b="0" dirty="0">
              <a:latin typeface="Noto Sans Symbols"/>
              <a:ea typeface="Noto Sans Symbols"/>
              <a:cs typeface="Noto Sans Symbols"/>
              <a:sym typeface="Noto Sans Symbols"/>
            </a:endParaRPr>
          </a:p>
          <a:p>
            <a:pPr marL="342900" lvl="0" indent="-342900" algn="l" rtl="0">
              <a:lnSpc>
                <a:spcPct val="107000"/>
              </a:lnSpc>
              <a:spcBef>
                <a:spcPts val="800"/>
              </a:spcBef>
              <a:spcAft>
                <a:spcPts val="0"/>
              </a:spcAft>
              <a:buClr>
                <a:srgbClr val="000000"/>
              </a:buClr>
              <a:buSzPts val="1800"/>
              <a:buFont typeface="Arial"/>
              <a:buChar char="●"/>
            </a:pPr>
            <a:r>
              <a:rPr lang="en-US" sz="2800" b="0" dirty="0"/>
              <a:t>Activities for kids with Ember the FireSmart Fox</a:t>
            </a:r>
            <a:endParaRPr b="0" dirty="0"/>
          </a:p>
        </p:txBody>
      </p:sp>
      <p:sp>
        <p:nvSpPr>
          <p:cNvPr id="99" name="Google Shape;9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dirty="0" err="1">
                <a:solidFill>
                  <a:srgbClr val="000000"/>
                </a:solidFill>
                <a:latin typeface="Arial"/>
                <a:ea typeface="Arial"/>
                <a:cs typeface="Arial"/>
                <a:sym typeface="Arial"/>
              </a:rPr>
              <a:t>FireSmart’s</a:t>
            </a:r>
            <a:r>
              <a:rPr lang="en-US" sz="1800" dirty="0">
                <a:solidFill>
                  <a:srgbClr val="000000"/>
                </a:solidFill>
                <a:latin typeface="Arial"/>
                <a:ea typeface="Arial"/>
                <a:cs typeface="Arial"/>
                <a:sym typeface="Arial"/>
              </a:rPr>
              <a:t> free and easy-to-use “Begins at home” app walks residents through 15 questions that assess the highest priority hazards on and around their home. The questionnaire uses plain language, pictures, and icons to help any homeowner or resident, who may not have any wildland fire background, understand the fuel and ember accumulation hot spots specific to their home, based on things like roof type, construction material, and landscaping features.</a:t>
            </a:r>
            <a:endParaRPr sz="1800" dirty="0">
              <a:latin typeface="Arial"/>
              <a:ea typeface="Arial"/>
              <a:cs typeface="Arial"/>
              <a:sym typeface="Arial"/>
            </a:endParaRPr>
          </a:p>
          <a:p>
            <a:pPr marL="0" lvl="0" indent="0" algn="l" rtl="0">
              <a:lnSpc>
                <a:spcPct val="107000"/>
              </a:lnSpc>
              <a:spcBef>
                <a:spcPts val="800"/>
              </a:spcBef>
              <a:spcAft>
                <a:spcPts val="0"/>
              </a:spcAft>
              <a:buNone/>
            </a:pPr>
            <a:endParaRPr lang="en-US" b="0" dirty="0"/>
          </a:p>
          <a:p>
            <a:pPr marL="0" lvl="0" indent="0" algn="l" rtl="0">
              <a:lnSpc>
                <a:spcPct val="107000"/>
              </a:lnSpc>
              <a:spcBef>
                <a:spcPts val="800"/>
              </a:spcBef>
              <a:spcAft>
                <a:spcPts val="0"/>
              </a:spcAft>
              <a:buNone/>
            </a:pPr>
            <a:r>
              <a:rPr lang="en-US" sz="1800" b="0" dirty="0">
                <a:effectLst/>
                <a:latin typeface="Source Sans Pro" panose="020B0503030403020204" pitchFamily="34" charset="0"/>
                <a:ea typeface="Source Sans Pro" panose="020B0503030403020204" pitchFamily="34" charset="0"/>
                <a:cs typeface="Source Sans Pro" panose="020B0503030403020204" pitchFamily="34" charset="0"/>
              </a:rPr>
              <a:t>An alternative to the app is a printable form that allows residents to complete a self-assessment the old-fashioned way. This form can be found on the FireSmart Canada website.</a:t>
            </a:r>
            <a:endParaRPr b="0" dirty="0"/>
          </a:p>
        </p:txBody>
      </p:sp>
      <p:sp>
        <p:nvSpPr>
          <p:cNvPr id="137" name="Google Shape;13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200" b="0" dirty="0">
                <a:latin typeface="Arimo"/>
                <a:ea typeface="Arimo"/>
                <a:cs typeface="Arimo"/>
                <a:sym typeface="Arimo"/>
              </a:rPr>
              <a:t>Wildfire Community </a:t>
            </a:r>
            <a:r>
              <a:rPr lang="en-US" sz="1200" dirty="0">
                <a:latin typeface="Arimo"/>
                <a:ea typeface="Arimo"/>
                <a:cs typeface="Arimo"/>
                <a:sym typeface="Arimo"/>
              </a:rPr>
              <a:t>Preparedness Day, also known as Prep Day, is a national program hosted by FireSmart™ Canada which encourages citizens to take actions that increase resilience to wildland fire for their homes, neighbourhoods, and communities. </a:t>
            </a:r>
            <a:endParaRPr sz="1200" dirty="0">
              <a:latin typeface="Arial"/>
              <a:ea typeface="Arial"/>
              <a:cs typeface="Arial"/>
              <a:sym typeface="Arial"/>
            </a:endParaRPr>
          </a:p>
          <a:p>
            <a:pPr marL="0" lvl="0" indent="0" algn="l" rtl="0">
              <a:lnSpc>
                <a:spcPct val="107000"/>
              </a:lnSpc>
              <a:spcBef>
                <a:spcPts val="800"/>
              </a:spcBef>
              <a:spcAft>
                <a:spcPts val="0"/>
              </a:spcAft>
              <a:buNone/>
            </a:pPr>
            <a:r>
              <a:rPr lang="en-US" sz="1200" dirty="0">
                <a:latin typeface="Arial"/>
                <a:ea typeface="Arial"/>
                <a:cs typeface="Arial"/>
                <a:sym typeface="Arial"/>
              </a:rPr>
              <a:t> </a:t>
            </a:r>
            <a:endParaRPr sz="1200" dirty="0">
              <a:latin typeface="Arial"/>
              <a:ea typeface="Arial"/>
              <a:cs typeface="Arial"/>
              <a:sym typeface="Arial"/>
            </a:endParaRPr>
          </a:p>
          <a:p>
            <a:pPr marL="0" lvl="0" indent="0" algn="l" rtl="0">
              <a:lnSpc>
                <a:spcPct val="107000"/>
              </a:lnSpc>
              <a:spcBef>
                <a:spcPts val="800"/>
              </a:spcBef>
              <a:spcAft>
                <a:spcPts val="0"/>
              </a:spcAft>
              <a:buNone/>
            </a:pPr>
            <a:r>
              <a:rPr lang="en-US" sz="1200" dirty="0">
                <a:latin typeface="Arial"/>
                <a:ea typeface="Arial"/>
                <a:cs typeface="Arial"/>
                <a:sym typeface="Arial"/>
              </a:rPr>
              <a:t>Prep Day takes place annually on the first Saturday in May, when winter debris is ready to be gathered and the trees and grass haven’t greened up yet. This is a critical time of year for </a:t>
            </a:r>
            <a:r>
              <a:rPr lang="en-US" sz="1200" dirty="0" err="1">
                <a:latin typeface="Arial"/>
                <a:ea typeface="Arial"/>
                <a:cs typeface="Arial"/>
                <a:sym typeface="Arial"/>
              </a:rPr>
              <a:t>FireSmart</a:t>
            </a:r>
            <a:r>
              <a:rPr lang="en-US" sz="1200" dirty="0">
                <a:latin typeface="Arial"/>
                <a:ea typeface="Arial"/>
                <a:cs typeface="Arial"/>
                <a:sym typeface="Arial"/>
              </a:rPr>
              <a:t> yard clean up and home maintenance too! However, communities are encouraged to choose any day in the spring, summer or fall to get together to clean up their areas or run education events.</a:t>
            </a:r>
            <a:endParaRPr sz="1200" dirty="0">
              <a:latin typeface="Arial"/>
              <a:ea typeface="Arial"/>
              <a:cs typeface="Arial"/>
              <a:sym typeface="Arial"/>
            </a:endParaRPr>
          </a:p>
          <a:p>
            <a:pPr marL="0" lvl="0" indent="0" algn="l" rtl="0">
              <a:lnSpc>
                <a:spcPct val="107000"/>
              </a:lnSpc>
              <a:spcBef>
                <a:spcPts val="800"/>
              </a:spcBef>
              <a:spcAft>
                <a:spcPts val="0"/>
              </a:spcAft>
              <a:buNone/>
            </a:pPr>
            <a:r>
              <a:rPr lang="en-US" sz="1200" dirty="0">
                <a:latin typeface="Arial"/>
                <a:ea typeface="Arial"/>
                <a:cs typeface="Arial"/>
                <a:sym typeface="Arial"/>
              </a:rPr>
              <a:t> </a:t>
            </a:r>
            <a:endParaRPr sz="1200" dirty="0">
              <a:latin typeface="Arial"/>
              <a:ea typeface="Arial"/>
              <a:cs typeface="Arial"/>
              <a:sym typeface="Arial"/>
            </a:endParaRPr>
          </a:p>
          <a:p>
            <a:pPr marL="0" lvl="0" indent="0" algn="l" rtl="0">
              <a:lnSpc>
                <a:spcPct val="107000"/>
              </a:lnSpc>
              <a:spcBef>
                <a:spcPts val="800"/>
              </a:spcBef>
              <a:spcAft>
                <a:spcPts val="0"/>
              </a:spcAft>
              <a:buNone/>
            </a:pPr>
            <a:r>
              <a:rPr lang="en-US" sz="1200" dirty="0">
                <a:latin typeface="Arial"/>
                <a:ea typeface="Arial"/>
                <a:cs typeface="Arial"/>
                <a:sym typeface="Arial"/>
              </a:rPr>
              <a:t>Your neighbourhood can </a:t>
            </a:r>
            <a:r>
              <a:rPr lang="en-US" sz="1200" b="0" dirty="0">
                <a:latin typeface="Arial"/>
                <a:ea typeface="Arial"/>
                <a:cs typeface="Arial"/>
                <a:sym typeface="Arial"/>
              </a:rPr>
              <a:t>apply for the Wildfire Community </a:t>
            </a:r>
            <a:r>
              <a:rPr lang="en-US" sz="1200" dirty="0">
                <a:latin typeface="Arial"/>
                <a:ea typeface="Arial"/>
                <a:cs typeface="Arial"/>
                <a:sym typeface="Arial"/>
              </a:rPr>
              <a:t>Preparedness Day award to fund your event! The application period runs from November to January. </a:t>
            </a:r>
            <a:endParaRPr dirty="0"/>
          </a:p>
        </p:txBody>
      </p:sp>
      <p:sp>
        <p:nvSpPr>
          <p:cNvPr id="108" name="Google Shape;10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Source Sans Pro" panose="020B0503030403020204" pitchFamily="34" charset="0"/>
                <a:ea typeface="Source Sans Pro" panose="020B0503030403020204" pitchFamily="34" charset="0"/>
                <a:cs typeface="Source Sans Pro" panose="020B0503030403020204" pitchFamily="34" charset="0"/>
              </a:rPr>
              <a:t>The </a:t>
            </a:r>
            <a:r>
              <a:rPr lang="en-US" sz="1800" dirty="0" err="1">
                <a:effectLst/>
                <a:latin typeface="Source Sans Pro" panose="020B0503030403020204" pitchFamily="34" charset="0"/>
                <a:ea typeface="Source Sans Pro" panose="020B0503030403020204" pitchFamily="34" charset="0"/>
                <a:cs typeface="Source Sans Pro" panose="020B0503030403020204" pitchFamily="34" charset="0"/>
              </a:rPr>
              <a:t>Neighbourhood</a:t>
            </a:r>
            <a:r>
              <a:rPr lang="en-US" sz="1800" dirty="0">
                <a:effectLst/>
                <a:latin typeface="Source Sans Pro" panose="020B0503030403020204" pitchFamily="34" charset="0"/>
                <a:ea typeface="Source Sans Pro" panose="020B0503030403020204" pitchFamily="34" charset="0"/>
                <a:cs typeface="Source Sans Pro" panose="020B0503030403020204" pitchFamily="34" charset="0"/>
              </a:rPr>
              <a:t> Recognition Program, or NRP, is designed to bring </a:t>
            </a:r>
            <a:r>
              <a:rPr lang="en-US" sz="1800" dirty="0" err="1">
                <a:effectLst/>
                <a:latin typeface="Source Sans Pro" panose="020B0503030403020204" pitchFamily="34" charset="0"/>
                <a:ea typeface="Source Sans Pro" panose="020B0503030403020204" pitchFamily="34" charset="0"/>
                <a:cs typeface="Source Sans Pro" panose="020B0503030403020204" pitchFamily="34" charset="0"/>
              </a:rPr>
              <a:t>neighbours</a:t>
            </a:r>
            <a:r>
              <a:rPr lang="en-US" sz="1800" dirty="0">
                <a:effectLst/>
                <a:latin typeface="Source Sans Pro" panose="020B0503030403020204" pitchFamily="34" charset="0"/>
                <a:ea typeface="Source Sans Pro" panose="020B0503030403020204" pitchFamily="34" charset="0"/>
                <a:cs typeface="Source Sans Pro" panose="020B0503030403020204" pitchFamily="34" charset="0"/>
              </a:rPr>
              <a:t> together to assess their risk and develop a plan for their neighbourhood.</a:t>
            </a:r>
            <a:r>
              <a:rPr lang="en-CA" sz="2800" dirty="0">
                <a:effectLst/>
              </a:rPr>
              <a:t> </a:t>
            </a:r>
          </a:p>
          <a:p>
            <a:pPr>
              <a:lnSpc>
                <a:spcPct val="107000"/>
              </a:lnSpc>
              <a:spcAft>
                <a:spcPts val="800"/>
              </a:spcAft>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38648850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Source Sans Pro" panose="020B0503030403020204" pitchFamily="34" charset="0"/>
                <a:ea typeface="Source Sans Pro" panose="020B0503030403020204" pitchFamily="34" charset="0"/>
                <a:cs typeface="Source Sans Pro" panose="020B0503030403020204" pitchFamily="34" charset="0"/>
              </a:rPr>
              <a:t>So, what is the Neighbourhood Recognition Program?</a:t>
            </a:r>
            <a:br>
              <a:rPr lang="en-US" sz="1800" dirty="0">
                <a:effectLst/>
                <a:latin typeface="Source Sans Pro" panose="020B0503030403020204" pitchFamily="34" charset="0"/>
                <a:ea typeface="Source Sans Pro" panose="020B0503030403020204" pitchFamily="34" charset="0"/>
                <a:cs typeface="Source Sans Pro" panose="020B0503030403020204" pitchFamily="34" charset="0"/>
              </a:rPr>
            </a:b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pPr>
              <a:lnSpc>
                <a:spcPct val="107000"/>
              </a:lnSpc>
              <a:spcAft>
                <a:spcPts val="800"/>
              </a:spcAft>
            </a:pPr>
            <a:r>
              <a:rPr lang="en-US" sz="1800" dirty="0">
                <a:solidFill>
                  <a:srgbClr val="000000"/>
                </a:solidFill>
                <a:effectLst/>
                <a:latin typeface="Times New Roman" panose="02020603050405020304" pitchFamily="18" charset="0"/>
                <a:ea typeface="Times New Roman" panose="02020603050405020304" pitchFamily="18" charset="0"/>
                <a:cs typeface="Source Sans Pro" panose="020B0503030403020204" pitchFamily="34" charset="0"/>
              </a:rPr>
              <a:t>C</a:t>
            </a:r>
            <a:r>
              <a:rPr lang="en-US" sz="18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itizen involvement is the cornerstone of the FireSmart Canada Neighbourhood Recognition Program</a:t>
            </a:r>
            <a:r>
              <a:rPr lang="en-US" sz="1800" dirty="0">
                <a:solidFill>
                  <a:srgbClr val="000000"/>
                </a:solidFill>
                <a:effectLst/>
                <a:latin typeface="Times New Roman" panose="02020603050405020304" pitchFamily="18" charset="0"/>
                <a:ea typeface="Times New Roman" panose="02020603050405020304" pitchFamily="18" charset="0"/>
                <a:cs typeface="Source Sans Pro" panose="020B0503030403020204" pitchFamily="34" charset="0"/>
              </a:rPr>
              <a:t>. </a:t>
            </a:r>
            <a:r>
              <a:rPr lang="en-US" sz="18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FireSmart homes and neighbourhoods allow firefighters to concentrate on fighting the wildland fire, which ultimately saves more homes and lives.</a:t>
            </a: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pPr>
              <a:lnSpc>
                <a:spcPct val="107000"/>
              </a:lnSpc>
              <a:spcAft>
                <a:spcPts val="800"/>
              </a:spcAft>
            </a:pPr>
            <a:r>
              <a:rPr lang="en-US" sz="18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Neighbourhoods in which residents take steps to reduce their vulnerability have a greater chance of surviving a wildland fire without the intervention of the fire department.</a:t>
            </a:r>
            <a:endParaRPr lang="en-CA"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effectLst/>
              <a:latin typeface="Clan Pro" panose="02000603030000020004" pitchFamily="2" charset="77"/>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lan Pro" panose="02000603030000020004" pitchFamily="2" charset="77"/>
                <a:ea typeface="Calibri" panose="020F0502020204030204" pitchFamily="34" charset="0"/>
                <a:cs typeface="Times New Roman" panose="02020603050405020304" pitchFamily="18" charset="0"/>
              </a:rPr>
              <a:t>The FireSmart Canada Neighbourhood Recognition Program is a 6-step process that empowers residents to join together and make their neighbourhoods resilient to wildland fire. </a:t>
            </a:r>
            <a:endParaRPr lang="en-CA" sz="1800" dirty="0">
              <a:effectLst/>
              <a:latin typeface="Clan Pro" panose="02000603030000020004" pitchFamily="2" charset="77"/>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Source Sans Pro" panose="020B0503030403020204" pitchFamily="34" charset="0"/>
              <a:ea typeface="Source Sans Pro" panose="020B0503030403020204" pitchFamily="34" charset="0"/>
              <a:cs typeface="Source Sans Pro" panose="020B0503030403020204" pitchFamily="34" charset="0"/>
            </a:endParaRPr>
          </a:p>
          <a:p>
            <a:pPr marL="342900" lvl="0" indent="-342900">
              <a:lnSpc>
                <a:spcPct val="107000"/>
              </a:lnSpc>
              <a:spcAft>
                <a:spcPts val="800"/>
              </a:spcAft>
              <a:buFont typeface="Arial" panose="020B0604020202020204" pitchFamily="34" charset="0"/>
              <a:buChar char="●"/>
            </a:pPr>
            <a:r>
              <a:rPr lang="en-US" sz="1800" dirty="0">
                <a:solidFill>
                  <a:srgbClr val="000000"/>
                </a:solidFill>
                <a:effectLst/>
                <a:latin typeface="Noto Sans Symbols"/>
                <a:ea typeface="Noto Sans Symbols"/>
                <a:cs typeface="Noto Sans Symbols"/>
              </a:rPr>
              <a:t>Identify a Neighbourhood Champion that will take the lead in participating in the program</a:t>
            </a:r>
          </a:p>
          <a:p>
            <a:pPr marL="342900" lvl="0" indent="-342900">
              <a:lnSpc>
                <a:spcPct val="107000"/>
              </a:lnSpc>
              <a:spcAft>
                <a:spcPts val="800"/>
              </a:spcAft>
              <a:buFont typeface="Arial" panose="020B0604020202020204" pitchFamily="34" charset="0"/>
              <a:buChar char="●"/>
            </a:pPr>
            <a:r>
              <a:rPr lang="en-US" sz="1800" dirty="0">
                <a:solidFill>
                  <a:srgbClr val="000000"/>
                </a:solidFill>
                <a:effectLst/>
                <a:latin typeface="Noto Sans Symbols"/>
                <a:ea typeface="Noto Sans Symbols"/>
                <a:cs typeface="Noto Sans Symbols"/>
              </a:rPr>
              <a:t>Form a FireSmart Neighbourhood Committee with the Champion as the main Committee representative</a:t>
            </a:r>
            <a:endParaRPr lang="en-CA" sz="1800" dirty="0">
              <a:effectLst/>
              <a:latin typeface="Noto Sans Symbols"/>
              <a:ea typeface="Noto Sans Symbols"/>
              <a:cs typeface="Noto Sans Symbols"/>
            </a:endParaRPr>
          </a:p>
          <a:p>
            <a:pPr marL="342900" lvl="0" indent="-342900">
              <a:lnSpc>
                <a:spcPct val="107000"/>
              </a:lnSpc>
              <a:spcAft>
                <a:spcPts val="800"/>
              </a:spcAft>
              <a:buFont typeface="Arial" panose="020B0604020202020204" pitchFamily="34" charset="0"/>
              <a:buChar char="●"/>
            </a:pPr>
            <a:r>
              <a:rPr lang="en-US" sz="1800" dirty="0">
                <a:solidFill>
                  <a:srgbClr val="000000"/>
                </a:solidFill>
                <a:effectLst/>
                <a:latin typeface="Noto Sans Symbols"/>
                <a:ea typeface="Noto Sans Symbols"/>
                <a:cs typeface="Noto Sans Symbols"/>
              </a:rPr>
              <a:t>Complete a Neighbourhood Wildland fire Hazard Assessment by an NRP Specialist</a:t>
            </a:r>
            <a:endParaRPr lang="en-CA" sz="1800" dirty="0">
              <a:effectLst/>
              <a:latin typeface="Noto Sans Symbols"/>
              <a:ea typeface="Noto Sans Symbols"/>
              <a:cs typeface="Noto Sans Symbols"/>
            </a:endParaRPr>
          </a:p>
          <a:p>
            <a:pPr marL="342900" lvl="0" indent="-342900">
              <a:lnSpc>
                <a:spcPct val="107000"/>
              </a:lnSpc>
              <a:spcAft>
                <a:spcPts val="800"/>
              </a:spcAft>
              <a:buFont typeface="Arial" panose="020B0604020202020204" pitchFamily="34" charset="0"/>
              <a:buChar char="●"/>
            </a:pPr>
            <a:r>
              <a:rPr lang="en-US" sz="1800" dirty="0">
                <a:solidFill>
                  <a:srgbClr val="000000"/>
                </a:solidFill>
                <a:effectLst/>
                <a:latin typeface="Noto Sans Symbols"/>
                <a:ea typeface="Noto Sans Symbols"/>
                <a:cs typeface="Noto Sans Symbols"/>
              </a:rPr>
              <a:t>Develop and implement a </a:t>
            </a:r>
            <a:r>
              <a:rPr lang="en-US" sz="1800" b="0" dirty="0">
                <a:solidFill>
                  <a:srgbClr val="000000"/>
                </a:solidFill>
                <a:effectLst/>
                <a:latin typeface="Noto Sans Symbols"/>
                <a:ea typeface="Noto Sans Symbols"/>
                <a:cs typeface="Noto Sans Symbols"/>
              </a:rPr>
              <a:t>Neighbourhood Mitigation Plan </a:t>
            </a:r>
            <a:r>
              <a:rPr lang="en-US" sz="1800" dirty="0">
                <a:solidFill>
                  <a:srgbClr val="000000"/>
                </a:solidFill>
                <a:effectLst/>
                <a:latin typeface="Noto Sans Symbols"/>
                <a:ea typeface="Noto Sans Symbols"/>
                <a:cs typeface="Noto Sans Symbols"/>
              </a:rPr>
              <a:t>to help a neighbourhood prepare for wildland fire</a:t>
            </a:r>
            <a:endParaRPr lang="en-CA" sz="1800" dirty="0">
              <a:effectLst/>
              <a:latin typeface="Noto Sans Symbols"/>
              <a:ea typeface="Noto Sans Symbols"/>
              <a:cs typeface="Noto Sans Symbols"/>
            </a:endParaRPr>
          </a:p>
          <a:p>
            <a:pPr marL="342900" lvl="0" indent="-342900">
              <a:lnSpc>
                <a:spcPct val="107000"/>
              </a:lnSpc>
              <a:spcAft>
                <a:spcPts val="800"/>
              </a:spcAft>
              <a:buFont typeface="Arial" panose="020B0604020202020204" pitchFamily="34" charset="0"/>
              <a:buChar char="●"/>
            </a:pPr>
            <a:r>
              <a:rPr lang="en-US" sz="1800" dirty="0">
                <a:solidFill>
                  <a:srgbClr val="000000"/>
                </a:solidFill>
                <a:effectLst/>
                <a:latin typeface="Noto Sans Symbols"/>
                <a:ea typeface="Noto Sans Symbols"/>
                <a:cs typeface="Noto Sans Symbols"/>
              </a:rPr>
              <a:t>Teach residents FireSmart knowledge and involve them in clean-up events</a:t>
            </a:r>
            <a:endParaRPr lang="en-CA" sz="1800" dirty="0">
              <a:effectLst/>
              <a:latin typeface="Noto Sans Symbols"/>
              <a:ea typeface="Noto Sans Symbols"/>
              <a:cs typeface="Noto Sans Symbols"/>
            </a:endParaRPr>
          </a:p>
          <a:p>
            <a:pPr marL="285750" indent="-285750">
              <a:buFont typeface="Arial" panose="020B0604020202020204" pitchFamily="34" charset="0"/>
              <a:buChar char="•"/>
            </a:pPr>
            <a:r>
              <a:rPr lang="en-US" sz="1800" dirty="0">
                <a:solidFill>
                  <a:srgbClr val="000000"/>
                </a:solidFill>
                <a:effectLst/>
                <a:latin typeface="Source Sans Pro" panose="020B0503030403020204" pitchFamily="34" charset="0"/>
                <a:ea typeface="Source Sans Pro" panose="020B0503030403020204" pitchFamily="34" charset="0"/>
                <a:cs typeface="Source Sans Pro" panose="020B0503030403020204" pitchFamily="34" charset="0"/>
              </a:rPr>
              <a:t>Celebrate success through the Neighbourhood Recognition application and renewal process</a:t>
            </a:r>
            <a:r>
              <a:rPr lang="en-CA" sz="2800" dirty="0">
                <a:effectLst/>
              </a:rPr>
              <a:t> </a:t>
            </a:r>
          </a:p>
          <a:p>
            <a:pPr marL="285750" indent="-285750">
              <a:buFont typeface="Arial" panose="020B0604020202020204" pitchFamily="34" charset="0"/>
              <a:buChar char="•"/>
            </a:pPr>
            <a:endParaRPr lang="en-CA" sz="2800" dirty="0">
              <a:effectLst/>
            </a:endParaRPr>
          </a:p>
          <a:p>
            <a:pPr marL="0" indent="0">
              <a:buFont typeface="Arial" panose="020B0604020202020204" pitchFamily="34" charset="0"/>
              <a:buNone/>
            </a:pPr>
            <a:r>
              <a:rPr lang="en-CA" sz="2800" b="1" dirty="0">
                <a:effectLst/>
              </a:rPr>
              <a:t>** If this is being presented to a group that isn’t already part of the NRP, this is the place where the Ambassador would canvass the audience to see if anyone would be interested in taking on the Champion role in their area. If there is, then the Ambassador would take their name and contact info and pass it on to their NRP Specialist (LFR) or the Territorial Liaison. In the NWT, you can reach them at FireSmart_Intellifeu@gov.nt.ca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33320633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FireSmart 101 is a free 1-hour course for those who are getting started with FireSmart and want to learn more. We welcome anyone to check it out to enhance what they learned today. This course is available online at the FireSmart Canada website.</a:t>
            </a:r>
          </a:p>
          <a:p>
            <a:pPr>
              <a:lnSpc>
                <a:spcPct val="107000"/>
              </a:lnSpc>
              <a:spcAft>
                <a:spcPts val="800"/>
              </a:spcAft>
            </a:pPr>
            <a:endParaRPr lang="en-CA" sz="1800" i="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i="1" kern="100" dirty="0">
                <a:effectLst/>
                <a:latin typeface="Calibri" panose="020F0502020204030204" pitchFamily="34" charset="0"/>
                <a:ea typeface="Calibri" panose="020F0502020204030204" pitchFamily="34" charset="0"/>
                <a:cs typeface="Times New Roman" panose="02020603050405020304" pitchFamily="18" charset="0"/>
              </a:rPr>
              <a:t>FireSmart 101</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provides an introduction to FireSmart and its principles</a:t>
            </a:r>
          </a:p>
          <a:p>
            <a:pPr marL="342900" lvl="0" indent="-342900">
              <a:lnSpc>
                <a:spcPct val="107000"/>
              </a:lnSpc>
              <a:buFont typeface="Symbol" panose="05050102010706020507" pitchFamily="18" charset="2"/>
              <a:buChar char=""/>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helps participants understand the need to protect homes and properties from wildfire</a:t>
            </a:r>
          </a:p>
          <a:p>
            <a:pPr marL="342900" lvl="0" indent="-342900">
              <a:lnSpc>
                <a:spcPct val="107000"/>
              </a:lnSpc>
              <a:buFont typeface="Symbol" panose="05050102010706020507" pitchFamily="18" charset="2"/>
              <a:buChar char=""/>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defines the wildland urban interface</a:t>
            </a:r>
          </a:p>
          <a:p>
            <a:pPr marL="342900" lvl="0" indent="-342900">
              <a:lnSpc>
                <a:spcPct val="107000"/>
              </a:lnSpc>
              <a:buFont typeface="Symbol" panose="05050102010706020507" pitchFamily="18" charset="2"/>
              <a:buChar char=""/>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outlines the seven FireSmart disciplines</a:t>
            </a:r>
          </a:p>
          <a:p>
            <a:pPr marL="342900" lvl="0" indent="-342900">
              <a:lnSpc>
                <a:spcPct val="107000"/>
              </a:lnSpc>
              <a:spcAft>
                <a:spcPts val="800"/>
              </a:spcAft>
              <a:buFont typeface="Symbol" panose="05050102010706020507" pitchFamily="18" charset="2"/>
              <a:buChar char=""/>
            </a:pPr>
            <a:r>
              <a:rPr lang="en-CA" sz="1800" kern="100" dirty="0">
                <a:effectLst/>
                <a:latin typeface="Calibri" panose="020F0502020204030204" pitchFamily="34" charset="0"/>
                <a:ea typeface="Calibri" panose="020F0502020204030204" pitchFamily="34" charset="0"/>
                <a:cs typeface="Times New Roman" panose="02020603050405020304" pitchFamily="18" charset="0"/>
              </a:rPr>
              <a:t>explains the FireSmart the home ignition zone</a:t>
            </a:r>
          </a:p>
          <a:p>
            <a:pPr marL="0" lvl="0" indent="0" algn="l" rtl="0">
              <a:lnSpc>
                <a:spcPct val="107000"/>
              </a:lnSpc>
              <a:spcBef>
                <a:spcPts val="0"/>
              </a:spcBef>
              <a:spcAft>
                <a:spcPts val="0"/>
              </a:spcAft>
              <a:buNone/>
            </a:pPr>
            <a:endParaRPr b="0" dirty="0"/>
          </a:p>
        </p:txBody>
      </p:sp>
      <p:sp>
        <p:nvSpPr>
          <p:cNvPr id="137" name="Google Shape;137;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0196125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US" sz="180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042CE7D-ECDF-4128-9ADC-1A425CB59275}" type="slidenum">
              <a:rPr kumimoji="0" lang="en-CA" sz="1200" b="0" i="0" u="none" strike="noStrike" kern="1200" cap="none" spc="0" normalizeH="0" baseline="0" noProof="0" smtClean="0">
                <a:ln>
                  <a:noFill/>
                </a:ln>
                <a:solidFill>
                  <a:prstClr val="black"/>
                </a:solidFill>
                <a:effectLst/>
                <a:uLnTx/>
                <a:uFillTx/>
                <a:latin typeface="Clan Pro" panose="02000603030000020004"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CA" sz="1200" b="0" i="0" u="none" strike="noStrike" kern="1200" cap="none" spc="0" normalizeH="0" baseline="0" noProof="0" dirty="0">
              <a:ln>
                <a:noFill/>
              </a:ln>
              <a:solidFill>
                <a:prstClr val="black"/>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2148808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dirty="0">
                <a:latin typeface="Arial"/>
                <a:ea typeface="Arial"/>
                <a:cs typeface="Arial"/>
                <a:sym typeface="Arial"/>
              </a:rPr>
              <a:t>If homes don’t ignite, they don’t burn. You can help dispel the misconception that homes burn due to a wall of fire. If this were the case, residents would have much less desire (and responsibility) for reducing the chances their homes burn.</a:t>
            </a:r>
            <a:endParaRPr lang="en-US" sz="1800" dirty="0"/>
          </a:p>
          <a:p>
            <a:pPr marL="0" marR="0" lvl="0" indent="0" algn="l" rtl="0">
              <a:lnSpc>
                <a:spcPct val="100000"/>
              </a:lnSpc>
              <a:spcBef>
                <a:spcPts val="0"/>
              </a:spcBef>
              <a:spcAft>
                <a:spcPts val="0"/>
              </a:spcAft>
              <a:buClr>
                <a:schemeClr val="dk1"/>
              </a:buClr>
              <a:buSzPts val="1800"/>
              <a:buFont typeface="Arial"/>
              <a:buNone/>
            </a:pPr>
            <a:endParaRPr lang="en-US" sz="1800" dirty="0">
              <a:latin typeface="Arial"/>
              <a:ea typeface="Arial"/>
              <a:cs typeface="Arial"/>
              <a:sym typeface="Arial"/>
            </a:endParaRPr>
          </a:p>
          <a:p>
            <a:pPr marL="0" lvl="0" indent="0" algn="l" rtl="0">
              <a:lnSpc>
                <a:spcPct val="107000"/>
              </a:lnSpc>
              <a:spcBef>
                <a:spcPts val="0"/>
              </a:spcBef>
              <a:spcAft>
                <a:spcPts val="0"/>
              </a:spcAft>
              <a:buNone/>
            </a:pPr>
            <a:r>
              <a:rPr lang="en-US" sz="1800" dirty="0">
                <a:latin typeface="Arial"/>
                <a:ea typeface="Arial"/>
                <a:cs typeface="Arial"/>
                <a:sym typeface="Arial"/>
              </a:rPr>
              <a:t>The intense front line or head of the fire often burns itself out quickly or slows down dramatically when it encounters a fire break like a  road, river or a fire break built by suppression teams. However, the fire can “jump” into the urban interface via ember showers that accumulate on combustible fuels next to or on homes, which will ignite and begin to spread the fire from structure to structure.</a:t>
            </a:r>
            <a:endParaRPr lang="en-US" sz="1800" dirty="0"/>
          </a:p>
        </p:txBody>
      </p:sp>
      <p:sp>
        <p:nvSpPr>
          <p:cNvPr id="137" name="Google Shape;13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dirty="0">
                <a:latin typeface="Arial"/>
                <a:ea typeface="Arial"/>
                <a:cs typeface="Arial"/>
                <a:sym typeface="Arial"/>
              </a:rPr>
              <a:t>Homes with non-combustible roofs and 1.5 metres of non-combustible clearance have a significantly higher chance to survive a major wildland fire.</a:t>
            </a:r>
          </a:p>
          <a:p>
            <a:pPr marL="0" lvl="0" indent="0" algn="l" rtl="0">
              <a:lnSpc>
                <a:spcPct val="107000"/>
              </a:lnSpc>
              <a:spcBef>
                <a:spcPts val="800"/>
              </a:spcBef>
              <a:spcAft>
                <a:spcPts val="0"/>
              </a:spcAft>
              <a:buNone/>
            </a:pPr>
            <a:r>
              <a:rPr lang="en-US" sz="1800" dirty="0">
                <a:latin typeface="Arial"/>
                <a:ea typeface="Arial"/>
                <a:cs typeface="Arial"/>
                <a:sym typeface="Arial"/>
              </a:rPr>
              <a:t> </a:t>
            </a:r>
          </a:p>
          <a:p>
            <a:pPr marL="0" lvl="0" indent="0" algn="l" rtl="0">
              <a:spcBef>
                <a:spcPts val="800"/>
              </a:spcBef>
              <a:spcAft>
                <a:spcPts val="0"/>
              </a:spcAft>
              <a:buNone/>
            </a:pPr>
            <a:r>
              <a:rPr lang="en-US" sz="1800" dirty="0">
                <a:latin typeface="Arial"/>
                <a:ea typeface="Arial"/>
                <a:cs typeface="Arial"/>
                <a:sym typeface="Arial"/>
              </a:rPr>
              <a:t>This is the</a:t>
            </a:r>
            <a:r>
              <a:rPr lang="en-US" sz="1800" b="1" dirty="0">
                <a:latin typeface="Arial"/>
                <a:ea typeface="Arial"/>
                <a:cs typeface="Arial"/>
                <a:sym typeface="Arial"/>
              </a:rPr>
              <a:t> </a:t>
            </a:r>
            <a:r>
              <a:rPr lang="en-US" sz="1800" dirty="0">
                <a:latin typeface="Arial"/>
                <a:ea typeface="Arial"/>
                <a:cs typeface="Arial"/>
                <a:sym typeface="Arial"/>
              </a:rPr>
              <a:t>critical knowledge that can empower </a:t>
            </a:r>
            <a:r>
              <a:rPr lang="en-US" sz="1800" b="1" i="1" dirty="0">
                <a:latin typeface="Arial"/>
                <a:ea typeface="Arial"/>
                <a:cs typeface="Arial"/>
                <a:sym typeface="Arial"/>
              </a:rPr>
              <a:t>your</a:t>
            </a:r>
            <a:r>
              <a:rPr lang="en-US" sz="1800" dirty="0">
                <a:latin typeface="Arial"/>
                <a:ea typeface="Arial"/>
                <a:cs typeface="Arial"/>
                <a:sym typeface="Arial"/>
              </a:rPr>
              <a:t> neighbourhood. </a:t>
            </a:r>
            <a:r>
              <a:rPr lang="en-US" sz="1800" b="1" dirty="0">
                <a:latin typeface="Arial"/>
                <a:ea typeface="Arial"/>
                <a:cs typeface="Arial"/>
                <a:sym typeface="Arial"/>
              </a:rPr>
              <a:t> </a:t>
            </a:r>
            <a:r>
              <a:rPr lang="en-US" sz="1800" b="0" dirty="0">
                <a:latin typeface="Arial"/>
                <a:ea typeface="Arial"/>
                <a:cs typeface="Arial"/>
                <a:sym typeface="Arial"/>
              </a:rPr>
              <a:t>Ensuring that there are little to no combustible fuels on or near structures will eliminate the potential of ignition from the accumulation of embers. </a:t>
            </a:r>
            <a:endParaRPr lang="en-US" sz="1800" b="0" dirty="0"/>
          </a:p>
        </p:txBody>
      </p:sp>
      <p:sp>
        <p:nvSpPr>
          <p:cNvPr id="148" name="Google Shape;14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dirty="0">
                <a:latin typeface="Arial"/>
                <a:ea typeface="Arial"/>
                <a:cs typeface="Arial"/>
                <a:sym typeface="Arial"/>
              </a:rPr>
              <a:t>Because developments are often not FireSmart, structures in those developments can catch fire.</a:t>
            </a:r>
            <a:br>
              <a:rPr lang="en-US" sz="1800" dirty="0">
                <a:latin typeface="Arial"/>
                <a:ea typeface="Arial"/>
                <a:cs typeface="Arial"/>
                <a:sym typeface="Arial"/>
              </a:rPr>
            </a:br>
            <a:endParaRPr sz="1800" dirty="0">
              <a:latin typeface="Arial"/>
              <a:ea typeface="Arial"/>
              <a:cs typeface="Arial"/>
              <a:sym typeface="Arial"/>
            </a:endParaRPr>
          </a:p>
          <a:p>
            <a:pPr marL="0" lvl="0" indent="0" algn="l" rtl="0">
              <a:spcBef>
                <a:spcPts val="800"/>
              </a:spcBef>
              <a:spcAft>
                <a:spcPts val="0"/>
              </a:spcAft>
              <a:buNone/>
            </a:pPr>
            <a:r>
              <a:rPr lang="en-US" sz="1800" dirty="0">
                <a:latin typeface="Arial"/>
                <a:ea typeface="Arial"/>
                <a:cs typeface="Arial"/>
                <a:sym typeface="Arial"/>
              </a:rPr>
              <a:t>This results in a complex situation where wildland fuels and multiple structures are both burning at once. This unique and often overwhelming challenge that a wildland/urban interface (WUI) fire presents, makes suppression attempts difficult, costly, and dangerous. They can also quickly overwhelm Fire Department resources.</a:t>
            </a:r>
            <a:r>
              <a:rPr lang="en-US" sz="2800" dirty="0"/>
              <a:t> </a:t>
            </a:r>
            <a:endParaRPr dirty="0"/>
          </a:p>
        </p:txBody>
      </p:sp>
      <p:sp>
        <p:nvSpPr>
          <p:cNvPr id="188" name="Google Shape;18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dirty="0">
                <a:latin typeface="Arial"/>
                <a:ea typeface="Arial"/>
                <a:cs typeface="Arial"/>
                <a:sym typeface="Arial"/>
              </a:rPr>
              <a:t>In August of 2003, a fire in Kelowna, BC burned 240 homes and resulted in $150 million in losses. </a:t>
            </a:r>
            <a:br>
              <a:rPr lang="en-US" sz="1800" dirty="0">
                <a:latin typeface="Arial"/>
                <a:ea typeface="Arial"/>
                <a:cs typeface="Arial"/>
                <a:sym typeface="Arial"/>
              </a:rPr>
            </a:br>
            <a:endParaRPr sz="1800" dirty="0">
              <a:latin typeface="Arial"/>
              <a:ea typeface="Arial"/>
              <a:cs typeface="Arial"/>
              <a:sym typeface="Arial"/>
            </a:endParaRPr>
          </a:p>
          <a:p>
            <a:pPr marL="0" lvl="0" indent="0" algn="l" rtl="0">
              <a:spcBef>
                <a:spcPts val="0"/>
              </a:spcBef>
              <a:spcAft>
                <a:spcPts val="0"/>
              </a:spcAft>
              <a:buNone/>
            </a:pPr>
            <a:r>
              <a:rPr lang="en-US" sz="1800" dirty="0">
                <a:latin typeface="Arial"/>
                <a:ea typeface="Arial"/>
                <a:cs typeface="Arial"/>
                <a:sym typeface="Arial"/>
              </a:rPr>
              <a:t>In May of 2011, 354 homes burned in Slave Lake and resulted in a loss of $800 million. </a:t>
            </a:r>
            <a:endParaRPr dirty="0"/>
          </a:p>
          <a:p>
            <a:pPr marL="0" lvl="0" indent="0" algn="l" rtl="0">
              <a:spcBef>
                <a:spcPts val="0"/>
              </a:spcBef>
              <a:spcAft>
                <a:spcPts val="0"/>
              </a:spcAft>
              <a:buNone/>
            </a:pPr>
            <a:endParaRPr sz="1800" dirty="0">
              <a:latin typeface="Arial"/>
              <a:ea typeface="Arial"/>
              <a:cs typeface="Arial"/>
              <a:sym typeface="Arial"/>
            </a:endParaRPr>
          </a:p>
          <a:p>
            <a:pPr marL="0" lvl="0" indent="0" algn="l" rtl="0">
              <a:spcBef>
                <a:spcPts val="0"/>
              </a:spcBef>
              <a:spcAft>
                <a:spcPts val="0"/>
              </a:spcAft>
              <a:buNone/>
            </a:pPr>
            <a:r>
              <a:rPr lang="en-US" sz="1800" dirty="0">
                <a:latin typeface="Arial"/>
                <a:ea typeface="Arial"/>
                <a:cs typeface="Arial"/>
                <a:sym typeface="Arial"/>
              </a:rPr>
              <a:t>A few years later, in May 2016, Fort McMurray, Alberta experienced a wildland fire that destroyed 2,400 structures and resulted in a $3.6 billion loss. Fortunately, no lives were lost directly to that fire, but this increased destruction causes concern amongst fire professionals, insurance companies, governments, and residents alike. Not to mention the effects on health and emotional trauma.</a:t>
            </a:r>
            <a:r>
              <a:rPr lang="en-US" dirty="0"/>
              <a: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sz="1800" dirty="0">
                <a:latin typeface="Arial"/>
                <a:ea typeface="Arial"/>
                <a:cs typeface="Arial"/>
                <a:sym typeface="Arial"/>
              </a:rPr>
              <a:t>On June 30, 2021, an unprecedented heat dome caused record-breaking temperatures and the town of Lytton, BC burned to the ground in one night. The village had been setting </a:t>
            </a:r>
            <a:r>
              <a:rPr lang="en-US" sz="1800" u="sng" dirty="0">
                <a:solidFill>
                  <a:srgbClr val="1D8593"/>
                </a:solidFill>
                <a:latin typeface="Arial"/>
                <a:ea typeface="Arial"/>
                <a:cs typeface="Arial"/>
                <a:sym typeface="Arial"/>
                <a:hlinkClick r:id="rId3">
                  <a:extLst>
                    <a:ext uri="{A12FA001-AC4F-418D-AE19-62706E023703}">
                      <ahyp:hlinkClr xmlns:ahyp="http://schemas.microsoft.com/office/drawing/2018/hyperlinkcolor" val="tx"/>
                    </a:ext>
                  </a:extLst>
                </a:hlinkClick>
              </a:rPr>
              <a:t>Canadian temperature records</a:t>
            </a:r>
            <a:r>
              <a:rPr lang="en-US" sz="1800" dirty="0">
                <a:latin typeface="Arial"/>
                <a:ea typeface="Arial"/>
                <a:cs typeface="Arial"/>
                <a:sym typeface="Arial"/>
              </a:rPr>
              <a:t> in the previous days, including reaching 49.6 °C the previous day, the </a:t>
            </a:r>
            <a:r>
              <a:rPr lang="en-US" sz="1800" u="sng" dirty="0">
                <a:solidFill>
                  <a:srgbClr val="1D8593"/>
                </a:solidFill>
                <a:latin typeface="Arial"/>
                <a:ea typeface="Arial"/>
                <a:cs typeface="Arial"/>
                <a:sym typeface="Arial"/>
                <a:hlinkClick r:id="rId4">
                  <a:extLst>
                    <a:ext uri="{A12FA001-AC4F-418D-AE19-62706E023703}">
                      <ahyp:hlinkClr xmlns:ahyp="http://schemas.microsoft.com/office/drawing/2018/hyperlinkcolor" val="tx"/>
                    </a:ext>
                  </a:extLst>
                </a:hlinkClick>
              </a:rPr>
              <a:t>highest temperature ever recorded in Canada</a:t>
            </a:r>
            <a:r>
              <a:rPr lang="en-US" sz="1800" dirty="0">
                <a:latin typeface="Arial"/>
                <a:ea typeface="Arial"/>
                <a:cs typeface="Arial"/>
                <a:sym typeface="Arial"/>
              </a:rPr>
              <a:t>. 90% of the buildings in the town were destroyed, causing $78 million of insured damage, killing two people and injuring others.</a:t>
            </a:r>
            <a:r>
              <a:rPr lang="en-US" dirty="0"/>
              <a:t> </a:t>
            </a:r>
            <a:endParaRPr dirty="0"/>
          </a:p>
        </p:txBody>
      </p:sp>
      <p:sp>
        <p:nvSpPr>
          <p:cNvPr id="196" name="Google Shape;19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2023 is being characterized as the </a:t>
            </a:r>
            <a:r>
              <a:rPr lang="en-US"/>
              <a:t>worst wildland fire </a:t>
            </a:r>
            <a:r>
              <a:rPr lang="en-US" dirty="0"/>
              <a:t>season in history. With many losses and thousands of evacuees fleeing for safety. </a:t>
            </a:r>
            <a:endParaRPr dirty="0"/>
          </a:p>
          <a:p>
            <a:pPr marL="0" lvl="0" indent="0" algn="l" rtl="0">
              <a:spcBef>
                <a:spcPts val="0"/>
              </a:spcBef>
              <a:spcAft>
                <a:spcPts val="0"/>
              </a:spcAft>
              <a:buNone/>
            </a:pPr>
            <a:r>
              <a:rPr lang="en-US" dirty="0"/>
              <a:t>Climate Change is seen as a key contributor – hot temperatures, little to no precipitation, high winds. And a lot of fuel on the landscape and in the WUI to provide intensity.</a:t>
            </a:r>
            <a:endParaRPr dirty="0"/>
          </a:p>
        </p:txBody>
      </p:sp>
      <p:sp>
        <p:nvSpPr>
          <p:cNvPr id="219" name="Google Shape;21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As the area burned expands so does the risk within the wildland urban interface. With more of us living deeper within the wildland, the risk of impacts of wildland fires to communities grows.</a:t>
            </a:r>
            <a:endParaRPr dirty="0"/>
          </a:p>
        </p:txBody>
      </p:sp>
      <p:sp>
        <p:nvSpPr>
          <p:cNvPr id="236" name="Google Shape;23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header">
    <p:spTree>
      <p:nvGrpSpPr>
        <p:cNvPr id="1" name=""/>
        <p:cNvGrpSpPr/>
        <p:nvPr/>
      </p:nvGrpSpPr>
      <p:grpSpPr>
        <a:xfrm>
          <a:off x="0" y="0"/>
          <a:ext cx="0" cy="0"/>
          <a:chOff x="0" y="0"/>
          <a:chExt cx="0" cy="0"/>
        </a:xfrm>
      </p:grpSpPr>
      <p:pic>
        <p:nvPicPr>
          <p:cNvPr id="3" name="Picture 2" descr="A yellow and black background&#10;&#10;Description automatically generated">
            <a:extLst>
              <a:ext uri="{FF2B5EF4-FFF2-40B4-BE49-F238E27FC236}">
                <a16:creationId xmlns:a16="http://schemas.microsoft.com/office/drawing/2014/main" id="{A68002AB-6AF4-DBDF-D236-087633F8AA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12EC490F-BE9C-AA9B-E1A5-D703394C4F84}"/>
              </a:ext>
            </a:extLst>
          </p:cNvPr>
          <p:cNvSpPr>
            <a:spLocks noGrp="1"/>
          </p:cNvSpPr>
          <p:nvPr>
            <p:ph type="ctrTitle"/>
          </p:nvPr>
        </p:nvSpPr>
        <p:spPr>
          <a:xfrm>
            <a:off x="1524000" y="1122363"/>
            <a:ext cx="9144000" cy="2387600"/>
          </a:xfrm>
        </p:spPr>
        <p:txBody>
          <a:bodyPr anchor="b"/>
          <a:lstStyle>
            <a:lvl1pPr algn="ctr">
              <a:defRPr sz="6000" baseline="0">
                <a:solidFill>
                  <a:schemeClr val="bg1"/>
                </a:solidFill>
              </a:defRPr>
            </a:lvl1pPr>
          </a:lstStyle>
          <a:p>
            <a:r>
              <a:rPr lang="en-US" dirty="0"/>
              <a:t>Click to edit Master title style</a:t>
            </a:r>
          </a:p>
        </p:txBody>
      </p:sp>
      <p:sp>
        <p:nvSpPr>
          <p:cNvPr id="11" name="Subtitle 2">
            <a:extLst>
              <a:ext uri="{FF2B5EF4-FFF2-40B4-BE49-F238E27FC236}">
                <a16:creationId xmlns:a16="http://schemas.microsoft.com/office/drawing/2014/main" id="{ADAA9ADE-B936-254B-E4D0-5EAF6EDF572C}"/>
              </a:ext>
            </a:extLst>
          </p:cNvPr>
          <p:cNvSpPr>
            <a:spLocks noGrp="1"/>
          </p:cNvSpPr>
          <p:nvPr>
            <p:ph type="subTitle" idx="1"/>
          </p:nvPr>
        </p:nvSpPr>
        <p:spPr>
          <a:xfrm>
            <a:off x="1524000" y="3602038"/>
            <a:ext cx="9144000" cy="1655762"/>
          </a:xfrm>
        </p:spPr>
        <p:txBody>
          <a:bodyPr/>
          <a:lstStyle>
            <a:lvl1pPr marL="0" indent="0" algn="ctr">
              <a:buNone/>
              <a:defRPr sz="2400" b="0" i="0" baseline="0">
                <a:solidFill>
                  <a:schemeClr val="bg1"/>
                </a:solidFill>
                <a:latin typeface="Clan Pro" panose="0200060303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929459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lgn="ct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buClr>
                <a:srgbClr val="EFCB17"/>
              </a:buClr>
              <a:defRPr sz="2800">
                <a:latin typeface="Clan Pro" panose="02000603030000020004" pitchFamily="2" charset="77"/>
              </a:defRPr>
            </a:lvl1pPr>
            <a:lvl2pPr>
              <a:buClr>
                <a:srgbClr val="EFCB17"/>
              </a:buClr>
              <a:defRPr sz="2400">
                <a:latin typeface="Clan Pro" panose="02000603030000020004" pitchFamily="2" charset="77"/>
              </a:defRPr>
            </a:lvl2pPr>
            <a:lvl3pPr>
              <a:buClr>
                <a:srgbClr val="EFCB17"/>
              </a:buClr>
              <a:defRPr sz="2000">
                <a:latin typeface="Clan Pro" panose="02000603030000020004" pitchFamily="2" charset="77"/>
              </a:defRPr>
            </a:lvl3pPr>
            <a:lvl4pPr>
              <a:buClr>
                <a:srgbClr val="EFCB17"/>
              </a:buClr>
              <a:defRPr sz="1800">
                <a:latin typeface="Clan Pro" panose="02000603030000020004" pitchFamily="2" charset="77"/>
              </a:defRPr>
            </a:lvl4pPr>
            <a:lvl5pPr>
              <a:buClr>
                <a:srgbClr val="EFCB17"/>
              </a:buClr>
              <a:defRPr sz="1800">
                <a:latin typeface="Clan Pro" panose="02000603030000020004" pitchFamily="2" charset="77"/>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285750" indent="-285750">
              <a:buFont typeface="Arial" panose="020B0604020202020204" pitchFamily="34" charset="0"/>
              <a:buChar char="•"/>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3">
            <a:extLst>
              <a:ext uri="{FF2B5EF4-FFF2-40B4-BE49-F238E27FC236}">
                <a16:creationId xmlns:a16="http://schemas.microsoft.com/office/drawing/2014/main" id="{BCBCB43C-DFDD-41B5-655E-1291631CFD08}"/>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1530788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lgn="ct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285750" indent="-285750">
              <a:buFont typeface="Arial" panose="020B0604020202020204" pitchFamily="34" charset="0"/>
              <a:buChar char="•"/>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3">
            <a:extLst>
              <a:ext uri="{FF2B5EF4-FFF2-40B4-BE49-F238E27FC236}">
                <a16:creationId xmlns:a16="http://schemas.microsoft.com/office/drawing/2014/main" id="{D18CF126-C560-EEA8-3D59-753282523E75}"/>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2387743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5D89D-55C6-1A4C-9DEA-EC59B051317C}"/>
              </a:ext>
            </a:extLst>
          </p:cNvPr>
          <p:cNvSpPr>
            <a:spLocks noGrp="1"/>
          </p:cNvSpPr>
          <p:nvPr>
            <p:ph type="title"/>
          </p:nvPr>
        </p:nvSpPr>
        <p:spPr>
          <a:xfrm>
            <a:off x="6387152" y="1037228"/>
            <a:ext cx="4881207" cy="1183943"/>
          </a:xfrm>
        </p:spPr>
        <p:txBody>
          <a:bodyPr anchor="b"/>
          <a:lstStyle>
            <a:lvl1pPr algn="ctr">
              <a:defRPr sz="3200"/>
            </a:lvl1pPr>
          </a:lstStyle>
          <a:p>
            <a:r>
              <a:rPr lang="en-US" dirty="0"/>
              <a:t>Click to edit Master title style</a:t>
            </a:r>
          </a:p>
        </p:txBody>
      </p:sp>
      <p:sp>
        <p:nvSpPr>
          <p:cNvPr id="3" name="Text Placeholder 3">
            <a:extLst>
              <a:ext uri="{FF2B5EF4-FFF2-40B4-BE49-F238E27FC236}">
                <a16:creationId xmlns:a16="http://schemas.microsoft.com/office/drawing/2014/main" id="{9FD1587B-2068-B09F-8BD3-4952117FB638}"/>
              </a:ext>
            </a:extLst>
          </p:cNvPr>
          <p:cNvSpPr>
            <a:spLocks noGrp="1"/>
          </p:cNvSpPr>
          <p:nvPr>
            <p:ph type="body" sz="half" idx="2"/>
          </p:nvPr>
        </p:nvSpPr>
        <p:spPr>
          <a:xfrm>
            <a:off x="6387152" y="2275764"/>
            <a:ext cx="4881207" cy="3811588"/>
          </a:xfrm>
        </p:spPr>
        <p:txBody>
          <a:bodyPr/>
          <a:lstStyle>
            <a:lvl1pPr marL="285750" indent="-285750">
              <a:buFont typeface="Arial" panose="020B0604020202020204" pitchFamily="34" charset="0"/>
              <a:buChar char="•"/>
              <a:defRPr sz="1600" b="0" i="0">
                <a:latin typeface="Clan Pro" panose="02000603030000020004"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Slide Number Placeholder 3">
            <a:extLst>
              <a:ext uri="{FF2B5EF4-FFF2-40B4-BE49-F238E27FC236}">
                <a16:creationId xmlns:a16="http://schemas.microsoft.com/office/drawing/2014/main" id="{C83DA4BF-15A2-64B4-5791-386EB7E3C736}"/>
              </a:ext>
            </a:extLst>
          </p:cNvPr>
          <p:cNvSpPr>
            <a:spLocks noGrp="1"/>
          </p:cNvSpPr>
          <p:nvPr>
            <p:ph type="sldNum" sz="quarter" idx="12"/>
          </p:nvPr>
        </p:nvSpPr>
        <p:spPr>
          <a:xfrm>
            <a:off x="929640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2436208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4776CB-8045-A8D1-DDA2-A36BC260CA1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255D89D-55C6-1A4C-9DEA-EC59B051317C}"/>
              </a:ext>
            </a:extLst>
          </p:cNvPr>
          <p:cNvSpPr>
            <a:spLocks noGrp="1"/>
          </p:cNvSpPr>
          <p:nvPr>
            <p:ph type="title"/>
          </p:nvPr>
        </p:nvSpPr>
        <p:spPr>
          <a:xfrm>
            <a:off x="6387152" y="1037228"/>
            <a:ext cx="4881207" cy="1183943"/>
          </a:xfrm>
        </p:spPr>
        <p:txBody>
          <a:bodyPr anchor="b"/>
          <a:lstStyle>
            <a:lvl1pPr algn="ctr">
              <a:defRPr sz="3200"/>
            </a:lvl1pPr>
          </a:lstStyle>
          <a:p>
            <a:r>
              <a:rPr lang="en-US" dirty="0"/>
              <a:t>Click to edit Master title style</a:t>
            </a:r>
          </a:p>
        </p:txBody>
      </p:sp>
      <p:sp>
        <p:nvSpPr>
          <p:cNvPr id="3" name="Text Placeholder 3">
            <a:extLst>
              <a:ext uri="{FF2B5EF4-FFF2-40B4-BE49-F238E27FC236}">
                <a16:creationId xmlns:a16="http://schemas.microsoft.com/office/drawing/2014/main" id="{9FD1587B-2068-B09F-8BD3-4952117FB638}"/>
              </a:ext>
            </a:extLst>
          </p:cNvPr>
          <p:cNvSpPr>
            <a:spLocks noGrp="1"/>
          </p:cNvSpPr>
          <p:nvPr>
            <p:ph type="body" sz="half" idx="2"/>
          </p:nvPr>
        </p:nvSpPr>
        <p:spPr>
          <a:xfrm>
            <a:off x="6387152" y="2275764"/>
            <a:ext cx="4881207" cy="3811588"/>
          </a:xfrm>
        </p:spPr>
        <p:txBody>
          <a:bodyPr/>
          <a:lstStyle>
            <a:lvl1pPr marL="285750" indent="-285750">
              <a:buFont typeface="Arial" panose="020B0604020202020204" pitchFamily="34" charset="0"/>
              <a:buChar char="•"/>
              <a:defRPr sz="1600" b="0" i="0">
                <a:latin typeface="Clan Pro" panose="02000603030000020004"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Slide Number Placeholder 3">
            <a:extLst>
              <a:ext uri="{FF2B5EF4-FFF2-40B4-BE49-F238E27FC236}">
                <a16:creationId xmlns:a16="http://schemas.microsoft.com/office/drawing/2014/main" id="{C83DA4BF-15A2-64B4-5791-386EB7E3C736}"/>
              </a:ext>
            </a:extLst>
          </p:cNvPr>
          <p:cNvSpPr>
            <a:spLocks noGrp="1"/>
          </p:cNvSpPr>
          <p:nvPr>
            <p:ph type="sldNum" sz="quarter" idx="12"/>
          </p:nvPr>
        </p:nvSpPr>
        <p:spPr>
          <a:xfrm>
            <a:off x="929640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4274388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002F15F-C323-06E8-7AE0-FD7E9F41A0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Slide Number Placeholder 3">
            <a:extLst>
              <a:ext uri="{FF2B5EF4-FFF2-40B4-BE49-F238E27FC236}">
                <a16:creationId xmlns:a16="http://schemas.microsoft.com/office/drawing/2014/main" id="{D61D98F6-20CE-3AC9-7C20-EFADF5BAC583}"/>
              </a:ext>
            </a:extLst>
          </p:cNvPr>
          <p:cNvSpPr>
            <a:spLocks noGrp="1"/>
          </p:cNvSpPr>
          <p:nvPr>
            <p:ph type="sldNum" sz="quarter" idx="12"/>
          </p:nvPr>
        </p:nvSpPr>
        <p:spPr>
          <a:xfrm>
            <a:off x="929640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4265768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odule header">
  <p:cSld name="Module header">
    <p:spTree>
      <p:nvGrpSpPr>
        <p:cNvPr id="1" name="Shape 14"/>
        <p:cNvGrpSpPr/>
        <p:nvPr/>
      </p:nvGrpSpPr>
      <p:grpSpPr>
        <a:xfrm>
          <a:off x="0" y="0"/>
          <a:ext cx="0" cy="0"/>
          <a:chOff x="0" y="0"/>
          <a:chExt cx="0" cy="0"/>
        </a:xfrm>
      </p:grpSpPr>
      <p:pic>
        <p:nvPicPr>
          <p:cNvPr id="15" name="Google Shape;15;p21" descr="A yellow and black background&#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latin typeface="Clan Pro Medium" panose="02000603030000020004"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7" name="Google Shape;17;p2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400"/>
              <a:buNone/>
              <a:defRPr sz="2400" b="0" i="0">
                <a:solidFill>
                  <a:schemeClr val="lt1"/>
                </a:solidFill>
                <a:latin typeface="Clan Pro" panose="02000603030000020004" pitchFamily="50" charset="0"/>
                <a:ea typeface="Clan Pro" panose="02000603030000020004" pitchFamily="50" charset="0"/>
                <a:cs typeface="Arial"/>
                <a:sym typeface="Aria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2225239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8"/>
        <p:cNvGrpSpPr/>
        <p:nvPr/>
      </p:nvGrpSpPr>
      <p:grpSpPr>
        <a:xfrm>
          <a:off x="0" y="0"/>
          <a:ext cx="0" cy="0"/>
          <a:chOff x="0" y="0"/>
          <a:chExt cx="0" cy="0"/>
        </a:xfrm>
      </p:grpSpPr>
      <p:sp>
        <p:nvSpPr>
          <p:cNvPr id="19" name="Google Shape;19;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atin typeface="Clan Pro Medium" panose="02000603030000020004"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400"/>
              <a:buNone/>
              <a:defRPr sz="2400">
                <a:latin typeface="Clan Pro" panose="02000603030000020004" pitchFamily="50" charset="0"/>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 name="Google Shape;21;p22"/>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423312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2"/>
        <p:cNvGrpSpPr/>
        <p:nvPr/>
      </p:nvGrpSpPr>
      <p:grpSpPr>
        <a:xfrm>
          <a:off x="0" y="0"/>
          <a:ext cx="0" cy="0"/>
          <a:chOff x="0" y="0"/>
          <a:chExt cx="0" cy="0"/>
        </a:xfrm>
      </p:grpSpPr>
      <p:sp>
        <p:nvSpPr>
          <p:cNvPr id="23" name="Google Shape;23;p2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atin typeface="Clan Pro Medium" panose="02000603030000020004"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2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400"/>
              <a:buNone/>
              <a:defRPr sz="2400">
                <a:solidFill>
                  <a:srgbClr val="888888"/>
                </a:solidFill>
                <a:latin typeface="Clan Pro" panose="02000603030000020004" pitchFamily="50" charset="0"/>
              </a:defRPr>
            </a:lvl1pPr>
            <a:lvl2pPr marL="914400" lvl="1" indent="-228600" algn="l">
              <a:lnSpc>
                <a:spcPct val="90000"/>
              </a:lnSpc>
              <a:spcBef>
                <a:spcPts val="500"/>
              </a:spcBef>
              <a:spcAft>
                <a:spcPts val="0"/>
              </a:spcAft>
              <a:buSzPts val="2000"/>
              <a:buNone/>
              <a:defRPr sz="2000">
                <a:solidFill>
                  <a:srgbClr val="888888"/>
                </a:solidFill>
              </a:defRPr>
            </a:lvl2pPr>
            <a:lvl3pPr marL="1371600" lvl="2" indent="-228600" algn="l">
              <a:lnSpc>
                <a:spcPct val="90000"/>
              </a:lnSpc>
              <a:spcBef>
                <a:spcPts val="500"/>
              </a:spcBef>
              <a:spcAft>
                <a:spcPts val="0"/>
              </a:spcAft>
              <a:buSzPts val="1800"/>
              <a:buNone/>
              <a:defRPr sz="1800">
                <a:solidFill>
                  <a:srgbClr val="888888"/>
                </a:solidFill>
              </a:defRPr>
            </a:lvl3pPr>
            <a:lvl4pPr marL="1828800" lvl="3" indent="-228600" algn="l">
              <a:lnSpc>
                <a:spcPct val="90000"/>
              </a:lnSpc>
              <a:spcBef>
                <a:spcPts val="500"/>
              </a:spcBef>
              <a:spcAft>
                <a:spcPts val="0"/>
              </a:spcAft>
              <a:buSzPts val="1600"/>
              <a:buNone/>
              <a:defRPr sz="1600">
                <a:solidFill>
                  <a:srgbClr val="888888"/>
                </a:solidFill>
              </a:defRPr>
            </a:lvl4pPr>
            <a:lvl5pPr marL="2286000" lvl="4" indent="-228600" algn="l">
              <a:lnSpc>
                <a:spcPct val="90000"/>
              </a:lnSpc>
              <a:spcBef>
                <a:spcPts val="5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5" name="Google Shape;25;p23"/>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660343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26"/>
        <p:cNvGrpSpPr/>
        <p:nvPr/>
      </p:nvGrpSpPr>
      <p:grpSpPr>
        <a:xfrm>
          <a:off x="0" y="0"/>
          <a:ext cx="0" cy="0"/>
          <a:chOff x="0" y="0"/>
          <a:chExt cx="0" cy="0"/>
        </a:xfrm>
      </p:grpSpPr>
      <p:sp>
        <p:nvSpPr>
          <p:cNvPr id="27" name="Google Shape;27;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Arial"/>
              <a:buNone/>
              <a:defRPr sz="3200">
                <a:latin typeface="Clan Pro" panose="02000603030000020004"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FCB17"/>
              </a:buClr>
              <a:buSzPts val="2800"/>
              <a:buChar char="•"/>
              <a:defRPr sz="2800">
                <a:latin typeface="Clan Pro" panose="02000603030000020004" pitchFamily="50" charset="0"/>
                <a:ea typeface="Clan Pro" panose="02000603030000020004" pitchFamily="50" charset="0"/>
                <a:cs typeface="Arial"/>
                <a:sym typeface="Arial"/>
              </a:defRPr>
            </a:lvl1pPr>
            <a:lvl2pPr marL="914400" lvl="1" indent="-381000" algn="l">
              <a:lnSpc>
                <a:spcPct val="90000"/>
              </a:lnSpc>
              <a:spcBef>
                <a:spcPts val="500"/>
              </a:spcBef>
              <a:spcAft>
                <a:spcPts val="0"/>
              </a:spcAft>
              <a:buClr>
                <a:srgbClr val="EFCB17"/>
              </a:buClr>
              <a:buSzPts val="2400"/>
              <a:buChar char="•"/>
              <a:defRPr sz="2400">
                <a:latin typeface="Arial"/>
                <a:ea typeface="Arial"/>
                <a:cs typeface="Arial"/>
                <a:sym typeface="Arial"/>
              </a:defRPr>
            </a:lvl2pPr>
            <a:lvl3pPr marL="1371600" lvl="2" indent="-355600" algn="l">
              <a:lnSpc>
                <a:spcPct val="90000"/>
              </a:lnSpc>
              <a:spcBef>
                <a:spcPts val="500"/>
              </a:spcBef>
              <a:spcAft>
                <a:spcPts val="0"/>
              </a:spcAft>
              <a:buClr>
                <a:srgbClr val="EFCB17"/>
              </a:buClr>
              <a:buSzPts val="2000"/>
              <a:buChar char="•"/>
              <a:defRPr sz="2000">
                <a:latin typeface="Arial"/>
                <a:ea typeface="Arial"/>
                <a:cs typeface="Arial"/>
                <a:sym typeface="Arial"/>
              </a:defRPr>
            </a:lvl3pPr>
            <a:lvl4pPr marL="1828800" lvl="3" indent="-342900" algn="l">
              <a:lnSpc>
                <a:spcPct val="90000"/>
              </a:lnSpc>
              <a:spcBef>
                <a:spcPts val="500"/>
              </a:spcBef>
              <a:spcAft>
                <a:spcPts val="0"/>
              </a:spcAft>
              <a:buClr>
                <a:srgbClr val="EFCB17"/>
              </a:buClr>
              <a:buSzPts val="1800"/>
              <a:buChar char="•"/>
              <a:defRPr sz="1800">
                <a:latin typeface="Arial"/>
                <a:ea typeface="Arial"/>
                <a:cs typeface="Arial"/>
                <a:sym typeface="Arial"/>
              </a:defRPr>
            </a:lvl4pPr>
            <a:lvl5pPr marL="2286000" lvl="4" indent="-342900" algn="l">
              <a:lnSpc>
                <a:spcPct val="90000"/>
              </a:lnSpc>
              <a:spcBef>
                <a:spcPts val="500"/>
              </a:spcBef>
              <a:spcAft>
                <a:spcPts val="0"/>
              </a:spcAft>
              <a:buClr>
                <a:srgbClr val="EFCB17"/>
              </a:buClr>
              <a:buSzPts val="1800"/>
              <a:buChar char="•"/>
              <a:defRPr sz="1800">
                <a:latin typeface="Arial"/>
                <a:ea typeface="Arial"/>
                <a:cs typeface="Arial"/>
                <a:sym typeface="Arial"/>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dirty="0"/>
          </a:p>
        </p:txBody>
      </p:sp>
      <p:sp>
        <p:nvSpPr>
          <p:cNvPr id="29" name="Google Shape;29;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SzPts val="1600"/>
              <a:buFont typeface="Arial"/>
              <a:buChar char="•"/>
              <a:defRPr sz="1600">
                <a:latin typeface="Clan Pro" panose="02000603030000020004" pitchFamily="50" charset="0"/>
              </a:defRPr>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0" name="Google Shape;30;p24"/>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35812989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7_Custom Layout">
  <p:cSld name="7_Custom Layout">
    <p:spTree>
      <p:nvGrpSpPr>
        <p:cNvPr id="1" name="Shape 31"/>
        <p:cNvGrpSpPr/>
        <p:nvPr/>
      </p:nvGrpSpPr>
      <p:grpSpPr>
        <a:xfrm>
          <a:off x="0" y="0"/>
          <a:ext cx="0" cy="0"/>
          <a:chOff x="0" y="0"/>
          <a:chExt cx="0" cy="0"/>
        </a:xfrm>
      </p:grpSpPr>
      <p:pic>
        <p:nvPicPr>
          <p:cNvPr id="32" name="Google Shape;32;p2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3" name="Google Shape;33;p25"/>
          <p:cNvSpPr txBox="1">
            <a:spLocks noGrp="1"/>
          </p:cNvSpPr>
          <p:nvPr>
            <p:ph type="title"/>
          </p:nvPr>
        </p:nvSpPr>
        <p:spPr>
          <a:xfrm>
            <a:off x="6387152" y="1037228"/>
            <a:ext cx="4881207" cy="118394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Arial"/>
              <a:buNone/>
              <a:defRPr sz="3200">
                <a:latin typeface="Clan Pro" panose="02000603030000020004" pitchFamily="50"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4" name="Google Shape;34;p25"/>
          <p:cNvSpPr txBox="1">
            <a:spLocks noGrp="1"/>
          </p:cNvSpPr>
          <p:nvPr>
            <p:ph type="body" idx="1"/>
          </p:nvPr>
        </p:nvSpPr>
        <p:spPr>
          <a:xfrm>
            <a:off x="6387152" y="2275764"/>
            <a:ext cx="4881207" cy="38115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SzPts val="1600"/>
              <a:buFont typeface="Arial"/>
              <a:buChar char="•"/>
              <a:defRPr sz="1600" b="0" i="0">
                <a:latin typeface="Clan Pro" panose="02000603030000020004" pitchFamily="50" charset="0"/>
                <a:ea typeface="Clan Pro" panose="02000603030000020004" pitchFamily="50" charset="0"/>
                <a:cs typeface="Arial"/>
                <a:sym typeface="Arial"/>
              </a:defRPr>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35" name="Google Shape;35;p25"/>
          <p:cNvSpPr txBox="1">
            <a:spLocks noGrp="1"/>
          </p:cNvSpPr>
          <p:nvPr>
            <p:ph type="sldNum" idx="12"/>
          </p:nvPr>
        </p:nvSpPr>
        <p:spPr>
          <a:xfrm>
            <a:off x="929640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133546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Slide Number Placeholder 3">
            <a:extLst>
              <a:ext uri="{FF2B5EF4-FFF2-40B4-BE49-F238E27FC236}">
                <a16:creationId xmlns:a16="http://schemas.microsoft.com/office/drawing/2014/main" id="{6A3BBD1A-E697-1CC8-E54B-1F086CE0BE3E}"/>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883018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6"/>
        <p:cNvGrpSpPr/>
        <p:nvPr/>
      </p:nvGrpSpPr>
      <p:grpSpPr>
        <a:xfrm>
          <a:off x="0" y="0"/>
          <a:ext cx="0" cy="0"/>
          <a:chOff x="0" y="0"/>
          <a:chExt cx="0" cy="0"/>
        </a:xfrm>
      </p:grpSpPr>
      <p:sp>
        <p:nvSpPr>
          <p:cNvPr id="37" name="Google Shape;37;p26"/>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5012021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38"/>
        <p:cNvGrpSpPr/>
        <p:nvPr/>
      </p:nvGrpSpPr>
      <p:grpSpPr>
        <a:xfrm>
          <a:off x="0" y="0"/>
          <a:ext cx="0" cy="0"/>
          <a:chOff x="0" y="0"/>
          <a:chExt cx="0" cy="0"/>
        </a:xfrm>
      </p:grpSpPr>
      <p:pic>
        <p:nvPicPr>
          <p:cNvPr id="39" name="Google Shape;39;p2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0" name="Google Shape;40;p27"/>
          <p:cNvSpPr txBox="1">
            <a:spLocks noGrp="1"/>
          </p:cNvSpPr>
          <p:nvPr>
            <p:ph type="sldNum" idx="12"/>
          </p:nvPr>
        </p:nvSpPr>
        <p:spPr>
          <a:xfrm>
            <a:off x="929640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37612449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41"/>
        <p:cNvGrpSpPr/>
        <p:nvPr/>
      </p:nvGrpSpPr>
      <p:grpSpPr>
        <a:xfrm>
          <a:off x="0" y="0"/>
          <a:ext cx="0" cy="0"/>
          <a:chOff x="0" y="0"/>
          <a:chExt cx="0" cy="0"/>
        </a:xfrm>
      </p:grpSpPr>
      <p:sp>
        <p:nvSpPr>
          <p:cNvPr id="42" name="Google Shape;42;p28"/>
          <p:cNvSpPr txBox="1">
            <a:spLocks noGrp="1"/>
          </p:cNvSpPr>
          <p:nvPr>
            <p:ph type="title"/>
          </p:nvPr>
        </p:nvSpPr>
        <p:spPr>
          <a:xfrm>
            <a:off x="6387152" y="1037228"/>
            <a:ext cx="4881207" cy="118394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28"/>
          <p:cNvSpPr txBox="1">
            <a:spLocks noGrp="1"/>
          </p:cNvSpPr>
          <p:nvPr>
            <p:ph type="body" idx="1"/>
          </p:nvPr>
        </p:nvSpPr>
        <p:spPr>
          <a:xfrm>
            <a:off x="6387152" y="2275764"/>
            <a:ext cx="4881207" cy="38115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SzPts val="1600"/>
              <a:buFont typeface="Arial"/>
              <a:buChar char="•"/>
              <a:defRPr sz="1600" b="0" i="0">
                <a:latin typeface="Arial"/>
                <a:ea typeface="Arial"/>
                <a:cs typeface="Arial"/>
                <a:sym typeface="Arial"/>
              </a:defRPr>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28"/>
          <p:cNvSpPr txBox="1">
            <a:spLocks noGrp="1"/>
          </p:cNvSpPr>
          <p:nvPr>
            <p:ph type="sldNum" idx="12"/>
          </p:nvPr>
        </p:nvSpPr>
        <p:spPr>
          <a:xfrm>
            <a:off x="929640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a:solidFill>
                  <a:schemeClr val="accent2"/>
                </a:solidFill>
                <a:latin typeface="Arial"/>
                <a:ea typeface="Arial"/>
                <a:cs typeface="Arial"/>
                <a:sym typeface="Arial"/>
              </a:defRPr>
            </a:lvl1pPr>
            <a:lvl2pPr marL="0" lvl="1" indent="0" algn="r">
              <a:spcBef>
                <a:spcPts val="0"/>
              </a:spcBef>
              <a:buNone/>
              <a:defRPr sz="1800" b="1">
                <a:solidFill>
                  <a:schemeClr val="accent2"/>
                </a:solidFill>
                <a:latin typeface="Arial"/>
                <a:ea typeface="Arial"/>
                <a:cs typeface="Arial"/>
                <a:sym typeface="Arial"/>
              </a:defRPr>
            </a:lvl2pPr>
            <a:lvl3pPr marL="0" lvl="2" indent="0" algn="r">
              <a:spcBef>
                <a:spcPts val="0"/>
              </a:spcBef>
              <a:buNone/>
              <a:defRPr sz="1800" b="1">
                <a:solidFill>
                  <a:schemeClr val="accent2"/>
                </a:solidFill>
                <a:latin typeface="Arial"/>
                <a:ea typeface="Arial"/>
                <a:cs typeface="Arial"/>
                <a:sym typeface="Arial"/>
              </a:defRPr>
            </a:lvl3pPr>
            <a:lvl4pPr marL="0" lvl="3" indent="0" algn="r">
              <a:spcBef>
                <a:spcPts val="0"/>
              </a:spcBef>
              <a:buNone/>
              <a:defRPr sz="1800" b="1">
                <a:solidFill>
                  <a:schemeClr val="accent2"/>
                </a:solidFill>
                <a:latin typeface="Arial"/>
                <a:ea typeface="Arial"/>
                <a:cs typeface="Arial"/>
                <a:sym typeface="Arial"/>
              </a:defRPr>
            </a:lvl4pPr>
            <a:lvl5pPr marL="0" lvl="4" indent="0" algn="r">
              <a:spcBef>
                <a:spcPts val="0"/>
              </a:spcBef>
              <a:buNone/>
              <a:defRPr sz="1800" b="1">
                <a:solidFill>
                  <a:schemeClr val="accent2"/>
                </a:solidFill>
                <a:latin typeface="Arial"/>
                <a:ea typeface="Arial"/>
                <a:cs typeface="Arial"/>
                <a:sym typeface="Arial"/>
              </a:defRPr>
            </a:lvl5pPr>
            <a:lvl6pPr marL="0" lvl="5" indent="0" algn="r">
              <a:spcBef>
                <a:spcPts val="0"/>
              </a:spcBef>
              <a:buNone/>
              <a:defRPr sz="1800" b="1">
                <a:solidFill>
                  <a:schemeClr val="accent2"/>
                </a:solidFill>
                <a:latin typeface="Arial"/>
                <a:ea typeface="Arial"/>
                <a:cs typeface="Arial"/>
                <a:sym typeface="Arial"/>
              </a:defRPr>
            </a:lvl6pPr>
            <a:lvl7pPr marL="0" lvl="6" indent="0" algn="r">
              <a:spcBef>
                <a:spcPts val="0"/>
              </a:spcBef>
              <a:buNone/>
              <a:defRPr sz="1800" b="1">
                <a:solidFill>
                  <a:schemeClr val="accent2"/>
                </a:solidFill>
                <a:latin typeface="Arial"/>
                <a:ea typeface="Arial"/>
                <a:cs typeface="Arial"/>
                <a:sym typeface="Arial"/>
              </a:defRPr>
            </a:lvl7pPr>
            <a:lvl8pPr marL="0" lvl="7" indent="0" algn="r">
              <a:spcBef>
                <a:spcPts val="0"/>
              </a:spcBef>
              <a:buNone/>
              <a:defRPr sz="1800" b="1">
                <a:solidFill>
                  <a:schemeClr val="accent2"/>
                </a:solidFill>
                <a:latin typeface="Arial"/>
                <a:ea typeface="Arial"/>
                <a:cs typeface="Arial"/>
                <a:sym typeface="Arial"/>
              </a:defRPr>
            </a:lvl8pPr>
            <a:lvl9pPr marL="0" lvl="8" indent="0" algn="r">
              <a:spcBef>
                <a:spcPts val="0"/>
              </a:spcBef>
              <a:buNone/>
              <a:defRPr sz="1800" b="1">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30192680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5"/>
        <p:cNvGrpSpPr/>
        <p:nvPr/>
      </p:nvGrpSpPr>
      <p:grpSpPr>
        <a:xfrm>
          <a:off x="0" y="0"/>
          <a:ext cx="0" cy="0"/>
          <a:chOff x="0" y="0"/>
          <a:chExt cx="0" cy="0"/>
        </a:xfrm>
      </p:grpSpPr>
      <p:sp>
        <p:nvSpPr>
          <p:cNvPr id="46" name="Google Shape;46;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9"/>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a:solidFill>
                  <a:schemeClr val="accent2"/>
                </a:solidFill>
                <a:latin typeface="Arial"/>
                <a:ea typeface="Arial"/>
                <a:cs typeface="Arial"/>
                <a:sym typeface="Arial"/>
              </a:defRPr>
            </a:lvl1pPr>
            <a:lvl2pPr marL="0" lvl="1" indent="0" algn="r">
              <a:spcBef>
                <a:spcPts val="0"/>
              </a:spcBef>
              <a:buNone/>
              <a:defRPr sz="1800" b="1">
                <a:solidFill>
                  <a:schemeClr val="accent2"/>
                </a:solidFill>
                <a:latin typeface="Arial"/>
                <a:ea typeface="Arial"/>
                <a:cs typeface="Arial"/>
                <a:sym typeface="Arial"/>
              </a:defRPr>
            </a:lvl2pPr>
            <a:lvl3pPr marL="0" lvl="2" indent="0" algn="r">
              <a:spcBef>
                <a:spcPts val="0"/>
              </a:spcBef>
              <a:buNone/>
              <a:defRPr sz="1800" b="1">
                <a:solidFill>
                  <a:schemeClr val="accent2"/>
                </a:solidFill>
                <a:latin typeface="Arial"/>
                <a:ea typeface="Arial"/>
                <a:cs typeface="Arial"/>
                <a:sym typeface="Arial"/>
              </a:defRPr>
            </a:lvl3pPr>
            <a:lvl4pPr marL="0" lvl="3" indent="0" algn="r">
              <a:spcBef>
                <a:spcPts val="0"/>
              </a:spcBef>
              <a:buNone/>
              <a:defRPr sz="1800" b="1">
                <a:solidFill>
                  <a:schemeClr val="accent2"/>
                </a:solidFill>
                <a:latin typeface="Arial"/>
                <a:ea typeface="Arial"/>
                <a:cs typeface="Arial"/>
                <a:sym typeface="Arial"/>
              </a:defRPr>
            </a:lvl4pPr>
            <a:lvl5pPr marL="0" lvl="4" indent="0" algn="r">
              <a:spcBef>
                <a:spcPts val="0"/>
              </a:spcBef>
              <a:buNone/>
              <a:defRPr sz="1800" b="1">
                <a:solidFill>
                  <a:schemeClr val="accent2"/>
                </a:solidFill>
                <a:latin typeface="Arial"/>
                <a:ea typeface="Arial"/>
                <a:cs typeface="Arial"/>
                <a:sym typeface="Arial"/>
              </a:defRPr>
            </a:lvl5pPr>
            <a:lvl6pPr marL="0" lvl="5" indent="0" algn="r">
              <a:spcBef>
                <a:spcPts val="0"/>
              </a:spcBef>
              <a:buNone/>
              <a:defRPr sz="1800" b="1">
                <a:solidFill>
                  <a:schemeClr val="accent2"/>
                </a:solidFill>
                <a:latin typeface="Arial"/>
                <a:ea typeface="Arial"/>
                <a:cs typeface="Arial"/>
                <a:sym typeface="Arial"/>
              </a:defRPr>
            </a:lvl6pPr>
            <a:lvl7pPr marL="0" lvl="6" indent="0" algn="r">
              <a:spcBef>
                <a:spcPts val="0"/>
              </a:spcBef>
              <a:buNone/>
              <a:defRPr sz="1800" b="1">
                <a:solidFill>
                  <a:schemeClr val="accent2"/>
                </a:solidFill>
                <a:latin typeface="Arial"/>
                <a:ea typeface="Arial"/>
                <a:cs typeface="Arial"/>
                <a:sym typeface="Arial"/>
              </a:defRPr>
            </a:lvl7pPr>
            <a:lvl8pPr marL="0" lvl="7" indent="0" algn="r">
              <a:spcBef>
                <a:spcPts val="0"/>
              </a:spcBef>
              <a:buNone/>
              <a:defRPr sz="1800" b="1">
                <a:solidFill>
                  <a:schemeClr val="accent2"/>
                </a:solidFill>
                <a:latin typeface="Arial"/>
                <a:ea typeface="Arial"/>
                <a:cs typeface="Arial"/>
                <a:sym typeface="Arial"/>
              </a:defRPr>
            </a:lvl8pPr>
            <a:lvl9pPr marL="0" lvl="8" indent="0" algn="r">
              <a:spcBef>
                <a:spcPts val="0"/>
              </a:spcBef>
              <a:buNone/>
              <a:defRPr sz="1800" b="1">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30516704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9"/>
        <p:cNvGrpSpPr/>
        <p:nvPr/>
      </p:nvGrpSpPr>
      <p:grpSpPr>
        <a:xfrm>
          <a:off x="0" y="0"/>
          <a:ext cx="0" cy="0"/>
          <a:chOff x="0" y="0"/>
          <a:chExt cx="0" cy="0"/>
        </a:xfrm>
      </p:grpSpPr>
      <p:sp>
        <p:nvSpPr>
          <p:cNvPr id="50" name="Google Shape;50;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0"/>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a:solidFill>
                  <a:schemeClr val="accent2"/>
                </a:solidFill>
                <a:latin typeface="Arial"/>
                <a:ea typeface="Arial"/>
                <a:cs typeface="Arial"/>
                <a:sym typeface="Arial"/>
              </a:defRPr>
            </a:lvl1pPr>
            <a:lvl2pPr marL="0" lvl="1" indent="0" algn="r">
              <a:spcBef>
                <a:spcPts val="0"/>
              </a:spcBef>
              <a:buNone/>
              <a:defRPr sz="1800" b="1">
                <a:solidFill>
                  <a:schemeClr val="accent2"/>
                </a:solidFill>
                <a:latin typeface="Arial"/>
                <a:ea typeface="Arial"/>
                <a:cs typeface="Arial"/>
                <a:sym typeface="Arial"/>
              </a:defRPr>
            </a:lvl2pPr>
            <a:lvl3pPr marL="0" lvl="2" indent="0" algn="r">
              <a:spcBef>
                <a:spcPts val="0"/>
              </a:spcBef>
              <a:buNone/>
              <a:defRPr sz="1800" b="1">
                <a:solidFill>
                  <a:schemeClr val="accent2"/>
                </a:solidFill>
                <a:latin typeface="Arial"/>
                <a:ea typeface="Arial"/>
                <a:cs typeface="Arial"/>
                <a:sym typeface="Arial"/>
              </a:defRPr>
            </a:lvl3pPr>
            <a:lvl4pPr marL="0" lvl="3" indent="0" algn="r">
              <a:spcBef>
                <a:spcPts val="0"/>
              </a:spcBef>
              <a:buNone/>
              <a:defRPr sz="1800" b="1">
                <a:solidFill>
                  <a:schemeClr val="accent2"/>
                </a:solidFill>
                <a:latin typeface="Arial"/>
                <a:ea typeface="Arial"/>
                <a:cs typeface="Arial"/>
                <a:sym typeface="Arial"/>
              </a:defRPr>
            </a:lvl4pPr>
            <a:lvl5pPr marL="0" lvl="4" indent="0" algn="r">
              <a:spcBef>
                <a:spcPts val="0"/>
              </a:spcBef>
              <a:buNone/>
              <a:defRPr sz="1800" b="1">
                <a:solidFill>
                  <a:schemeClr val="accent2"/>
                </a:solidFill>
                <a:latin typeface="Arial"/>
                <a:ea typeface="Arial"/>
                <a:cs typeface="Arial"/>
                <a:sym typeface="Arial"/>
              </a:defRPr>
            </a:lvl5pPr>
            <a:lvl6pPr marL="0" lvl="5" indent="0" algn="r">
              <a:spcBef>
                <a:spcPts val="0"/>
              </a:spcBef>
              <a:buNone/>
              <a:defRPr sz="1800" b="1">
                <a:solidFill>
                  <a:schemeClr val="accent2"/>
                </a:solidFill>
                <a:latin typeface="Arial"/>
                <a:ea typeface="Arial"/>
                <a:cs typeface="Arial"/>
                <a:sym typeface="Arial"/>
              </a:defRPr>
            </a:lvl6pPr>
            <a:lvl7pPr marL="0" lvl="6" indent="0" algn="r">
              <a:spcBef>
                <a:spcPts val="0"/>
              </a:spcBef>
              <a:buNone/>
              <a:defRPr sz="1800" b="1">
                <a:solidFill>
                  <a:schemeClr val="accent2"/>
                </a:solidFill>
                <a:latin typeface="Arial"/>
                <a:ea typeface="Arial"/>
                <a:cs typeface="Arial"/>
                <a:sym typeface="Arial"/>
              </a:defRPr>
            </a:lvl7pPr>
            <a:lvl8pPr marL="0" lvl="7" indent="0" algn="r">
              <a:spcBef>
                <a:spcPts val="0"/>
              </a:spcBef>
              <a:buNone/>
              <a:defRPr sz="1800" b="1">
                <a:solidFill>
                  <a:schemeClr val="accent2"/>
                </a:solidFill>
                <a:latin typeface="Arial"/>
                <a:ea typeface="Arial"/>
                <a:cs typeface="Arial"/>
                <a:sym typeface="Arial"/>
              </a:defRPr>
            </a:lvl8pPr>
            <a:lvl9pPr marL="0" lvl="8" indent="0" algn="r">
              <a:spcBef>
                <a:spcPts val="0"/>
              </a:spcBef>
              <a:buNone/>
              <a:defRPr sz="1800" b="1">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2519657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4"/>
        <p:cNvGrpSpPr/>
        <p:nvPr/>
      </p:nvGrpSpPr>
      <p:grpSpPr>
        <a:xfrm>
          <a:off x="0" y="0"/>
          <a:ext cx="0" cy="0"/>
          <a:chOff x="0" y="0"/>
          <a:chExt cx="0" cy="0"/>
        </a:xfrm>
      </p:grpSpPr>
      <p:sp>
        <p:nvSpPr>
          <p:cNvPr id="55" name="Google Shape;55;p3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3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3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1"/>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a:solidFill>
                  <a:schemeClr val="accent2"/>
                </a:solidFill>
                <a:latin typeface="Arial"/>
                <a:ea typeface="Arial"/>
                <a:cs typeface="Arial"/>
                <a:sym typeface="Arial"/>
              </a:defRPr>
            </a:lvl1pPr>
            <a:lvl2pPr marL="0" lvl="1" indent="0" algn="r">
              <a:spcBef>
                <a:spcPts val="0"/>
              </a:spcBef>
              <a:buNone/>
              <a:defRPr sz="1800" b="1">
                <a:solidFill>
                  <a:schemeClr val="accent2"/>
                </a:solidFill>
                <a:latin typeface="Arial"/>
                <a:ea typeface="Arial"/>
                <a:cs typeface="Arial"/>
                <a:sym typeface="Arial"/>
              </a:defRPr>
            </a:lvl2pPr>
            <a:lvl3pPr marL="0" lvl="2" indent="0" algn="r">
              <a:spcBef>
                <a:spcPts val="0"/>
              </a:spcBef>
              <a:buNone/>
              <a:defRPr sz="1800" b="1">
                <a:solidFill>
                  <a:schemeClr val="accent2"/>
                </a:solidFill>
                <a:latin typeface="Arial"/>
                <a:ea typeface="Arial"/>
                <a:cs typeface="Arial"/>
                <a:sym typeface="Arial"/>
              </a:defRPr>
            </a:lvl3pPr>
            <a:lvl4pPr marL="0" lvl="3" indent="0" algn="r">
              <a:spcBef>
                <a:spcPts val="0"/>
              </a:spcBef>
              <a:buNone/>
              <a:defRPr sz="1800" b="1">
                <a:solidFill>
                  <a:schemeClr val="accent2"/>
                </a:solidFill>
                <a:latin typeface="Arial"/>
                <a:ea typeface="Arial"/>
                <a:cs typeface="Arial"/>
                <a:sym typeface="Arial"/>
              </a:defRPr>
            </a:lvl4pPr>
            <a:lvl5pPr marL="0" lvl="4" indent="0" algn="r">
              <a:spcBef>
                <a:spcPts val="0"/>
              </a:spcBef>
              <a:buNone/>
              <a:defRPr sz="1800" b="1">
                <a:solidFill>
                  <a:schemeClr val="accent2"/>
                </a:solidFill>
                <a:latin typeface="Arial"/>
                <a:ea typeface="Arial"/>
                <a:cs typeface="Arial"/>
                <a:sym typeface="Arial"/>
              </a:defRPr>
            </a:lvl5pPr>
            <a:lvl6pPr marL="0" lvl="5" indent="0" algn="r">
              <a:spcBef>
                <a:spcPts val="0"/>
              </a:spcBef>
              <a:buNone/>
              <a:defRPr sz="1800" b="1">
                <a:solidFill>
                  <a:schemeClr val="accent2"/>
                </a:solidFill>
                <a:latin typeface="Arial"/>
                <a:ea typeface="Arial"/>
                <a:cs typeface="Arial"/>
                <a:sym typeface="Arial"/>
              </a:defRPr>
            </a:lvl6pPr>
            <a:lvl7pPr marL="0" lvl="6" indent="0" algn="r">
              <a:spcBef>
                <a:spcPts val="0"/>
              </a:spcBef>
              <a:buNone/>
              <a:defRPr sz="1800" b="1">
                <a:solidFill>
                  <a:schemeClr val="accent2"/>
                </a:solidFill>
                <a:latin typeface="Arial"/>
                <a:ea typeface="Arial"/>
                <a:cs typeface="Arial"/>
                <a:sym typeface="Arial"/>
              </a:defRPr>
            </a:lvl7pPr>
            <a:lvl8pPr marL="0" lvl="7" indent="0" algn="r">
              <a:spcBef>
                <a:spcPts val="0"/>
              </a:spcBef>
              <a:buNone/>
              <a:defRPr sz="1800" b="1">
                <a:solidFill>
                  <a:schemeClr val="accent2"/>
                </a:solidFill>
                <a:latin typeface="Arial"/>
                <a:ea typeface="Arial"/>
                <a:cs typeface="Arial"/>
                <a:sym typeface="Arial"/>
              </a:defRPr>
            </a:lvl8pPr>
            <a:lvl9pPr marL="0" lvl="8" indent="0" algn="r">
              <a:spcBef>
                <a:spcPts val="0"/>
              </a:spcBef>
              <a:buNone/>
              <a:defRPr sz="1800" b="1">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9503953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1"/>
        <p:cNvGrpSpPr/>
        <p:nvPr/>
      </p:nvGrpSpPr>
      <p:grpSpPr>
        <a:xfrm>
          <a:off x="0" y="0"/>
          <a:ext cx="0" cy="0"/>
          <a:chOff x="0" y="0"/>
          <a:chExt cx="0" cy="0"/>
        </a:xfrm>
      </p:grpSpPr>
      <p:pic>
        <p:nvPicPr>
          <p:cNvPr id="62" name="Google Shape;62;p3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3" name="Google Shape;63;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767840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65"/>
        <p:cNvGrpSpPr/>
        <p:nvPr/>
      </p:nvGrpSpPr>
      <p:grpSpPr>
        <a:xfrm>
          <a:off x="0" y="0"/>
          <a:ext cx="0" cy="0"/>
          <a:chOff x="0" y="0"/>
          <a:chExt cx="0" cy="0"/>
        </a:xfrm>
      </p:grpSpPr>
      <p:sp>
        <p:nvSpPr>
          <p:cNvPr id="66" name="Google Shape;66;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7124514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4"/>
          <p:cNvSpPr>
            <a:spLocks noGrp="1"/>
          </p:cNvSpPr>
          <p:nvPr>
            <p:ph type="pic" idx="2"/>
          </p:nvPr>
        </p:nvSpPr>
        <p:spPr>
          <a:xfrm>
            <a:off x="5183188" y="987425"/>
            <a:ext cx="6172200" cy="4873625"/>
          </a:xfrm>
          <a:prstGeom prst="rect">
            <a:avLst/>
          </a:prstGeom>
          <a:noFill/>
          <a:ln>
            <a:noFill/>
          </a:ln>
        </p:spPr>
      </p:sp>
      <p:sp>
        <p:nvSpPr>
          <p:cNvPr id="71" name="Google Shape;71;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SzPts val="1600"/>
              <a:buFont typeface="Arial"/>
              <a:buChar char="•"/>
              <a:defRPr sz="1600"/>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34"/>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a:solidFill>
                  <a:schemeClr val="accent2"/>
                </a:solidFill>
                <a:latin typeface="Arial"/>
                <a:ea typeface="Arial"/>
                <a:cs typeface="Arial"/>
                <a:sym typeface="Arial"/>
              </a:defRPr>
            </a:lvl1pPr>
            <a:lvl2pPr marL="0" lvl="1" indent="0" algn="r">
              <a:spcBef>
                <a:spcPts val="0"/>
              </a:spcBef>
              <a:buNone/>
              <a:defRPr sz="1800" b="1">
                <a:solidFill>
                  <a:schemeClr val="accent2"/>
                </a:solidFill>
                <a:latin typeface="Arial"/>
                <a:ea typeface="Arial"/>
                <a:cs typeface="Arial"/>
                <a:sym typeface="Arial"/>
              </a:defRPr>
            </a:lvl2pPr>
            <a:lvl3pPr marL="0" lvl="2" indent="0" algn="r">
              <a:spcBef>
                <a:spcPts val="0"/>
              </a:spcBef>
              <a:buNone/>
              <a:defRPr sz="1800" b="1">
                <a:solidFill>
                  <a:schemeClr val="accent2"/>
                </a:solidFill>
                <a:latin typeface="Arial"/>
                <a:ea typeface="Arial"/>
                <a:cs typeface="Arial"/>
                <a:sym typeface="Arial"/>
              </a:defRPr>
            </a:lvl3pPr>
            <a:lvl4pPr marL="0" lvl="3" indent="0" algn="r">
              <a:spcBef>
                <a:spcPts val="0"/>
              </a:spcBef>
              <a:buNone/>
              <a:defRPr sz="1800" b="1">
                <a:solidFill>
                  <a:schemeClr val="accent2"/>
                </a:solidFill>
                <a:latin typeface="Arial"/>
                <a:ea typeface="Arial"/>
                <a:cs typeface="Arial"/>
                <a:sym typeface="Arial"/>
              </a:defRPr>
            </a:lvl4pPr>
            <a:lvl5pPr marL="0" lvl="4" indent="0" algn="r">
              <a:spcBef>
                <a:spcPts val="0"/>
              </a:spcBef>
              <a:buNone/>
              <a:defRPr sz="1800" b="1">
                <a:solidFill>
                  <a:schemeClr val="accent2"/>
                </a:solidFill>
                <a:latin typeface="Arial"/>
                <a:ea typeface="Arial"/>
                <a:cs typeface="Arial"/>
                <a:sym typeface="Arial"/>
              </a:defRPr>
            </a:lvl5pPr>
            <a:lvl6pPr marL="0" lvl="5" indent="0" algn="r">
              <a:spcBef>
                <a:spcPts val="0"/>
              </a:spcBef>
              <a:buNone/>
              <a:defRPr sz="1800" b="1">
                <a:solidFill>
                  <a:schemeClr val="accent2"/>
                </a:solidFill>
                <a:latin typeface="Arial"/>
                <a:ea typeface="Arial"/>
                <a:cs typeface="Arial"/>
                <a:sym typeface="Arial"/>
              </a:defRPr>
            </a:lvl6pPr>
            <a:lvl7pPr marL="0" lvl="6" indent="0" algn="r">
              <a:spcBef>
                <a:spcPts val="0"/>
              </a:spcBef>
              <a:buNone/>
              <a:defRPr sz="1800" b="1">
                <a:solidFill>
                  <a:schemeClr val="accent2"/>
                </a:solidFill>
                <a:latin typeface="Arial"/>
                <a:ea typeface="Arial"/>
                <a:cs typeface="Arial"/>
                <a:sym typeface="Arial"/>
              </a:defRPr>
            </a:lvl7pPr>
            <a:lvl8pPr marL="0" lvl="7" indent="0" algn="r">
              <a:spcBef>
                <a:spcPts val="0"/>
              </a:spcBef>
              <a:buNone/>
              <a:defRPr sz="1800" b="1">
                <a:solidFill>
                  <a:schemeClr val="accent2"/>
                </a:solidFill>
                <a:latin typeface="Arial"/>
                <a:ea typeface="Arial"/>
                <a:cs typeface="Arial"/>
                <a:sym typeface="Arial"/>
              </a:defRPr>
            </a:lvl8pPr>
            <a:lvl9pPr marL="0" lvl="8" indent="0" algn="r">
              <a:spcBef>
                <a:spcPts val="0"/>
              </a:spcBef>
              <a:buNone/>
              <a:defRPr sz="1800" b="1">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42028516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odule header">
  <p:cSld name="Module header">
    <p:spTree>
      <p:nvGrpSpPr>
        <p:cNvPr id="1" name="Shape 14"/>
        <p:cNvGrpSpPr/>
        <p:nvPr/>
      </p:nvGrpSpPr>
      <p:grpSpPr>
        <a:xfrm>
          <a:off x="0" y="0"/>
          <a:ext cx="0" cy="0"/>
          <a:chOff x="0" y="0"/>
          <a:chExt cx="0" cy="0"/>
        </a:xfrm>
      </p:grpSpPr>
      <p:pic>
        <p:nvPicPr>
          <p:cNvPr id="15" name="Google Shape;15;p24" descr="A yellow and black background&#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400"/>
              <a:buNone/>
              <a:defRPr sz="2400" b="0" i="0">
                <a:solidFill>
                  <a:schemeClr val="lt1"/>
                </a:solidFill>
                <a:latin typeface="Arial"/>
                <a:ea typeface="Arial"/>
                <a:cs typeface="Arial"/>
                <a:sym typeface="Aria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907692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3">
            <a:extLst>
              <a:ext uri="{FF2B5EF4-FFF2-40B4-BE49-F238E27FC236}">
                <a16:creationId xmlns:a16="http://schemas.microsoft.com/office/drawing/2014/main" id="{DE4C7C9C-B605-9748-6E31-8ED91C4EA6E5}"/>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5443281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8"/>
        <p:cNvGrpSpPr/>
        <p:nvPr/>
      </p:nvGrpSpPr>
      <p:grpSpPr>
        <a:xfrm>
          <a:off x="0" y="0"/>
          <a:ext cx="0" cy="0"/>
          <a:chOff x="0" y="0"/>
          <a:chExt cx="0" cy="0"/>
        </a:xfrm>
      </p:grpSpPr>
      <p:sp>
        <p:nvSpPr>
          <p:cNvPr id="19" name="Google Shape;19;p2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400"/>
              <a:buNone/>
              <a:defRPr sz="2400">
                <a:solidFill>
                  <a:srgbClr val="888888"/>
                </a:solidFill>
              </a:defRPr>
            </a:lvl1pPr>
            <a:lvl2pPr marL="914400" lvl="1" indent="-228600" algn="l">
              <a:lnSpc>
                <a:spcPct val="90000"/>
              </a:lnSpc>
              <a:spcBef>
                <a:spcPts val="500"/>
              </a:spcBef>
              <a:spcAft>
                <a:spcPts val="0"/>
              </a:spcAft>
              <a:buSzPts val="2000"/>
              <a:buNone/>
              <a:defRPr sz="2000">
                <a:solidFill>
                  <a:srgbClr val="888888"/>
                </a:solidFill>
              </a:defRPr>
            </a:lvl2pPr>
            <a:lvl3pPr marL="1371600" lvl="2" indent="-228600" algn="l">
              <a:lnSpc>
                <a:spcPct val="90000"/>
              </a:lnSpc>
              <a:spcBef>
                <a:spcPts val="500"/>
              </a:spcBef>
              <a:spcAft>
                <a:spcPts val="0"/>
              </a:spcAft>
              <a:buSzPts val="1800"/>
              <a:buNone/>
              <a:defRPr sz="1800">
                <a:solidFill>
                  <a:srgbClr val="888888"/>
                </a:solidFill>
              </a:defRPr>
            </a:lvl3pPr>
            <a:lvl4pPr marL="1828800" lvl="3" indent="-228600" algn="l">
              <a:lnSpc>
                <a:spcPct val="90000"/>
              </a:lnSpc>
              <a:spcBef>
                <a:spcPts val="500"/>
              </a:spcBef>
              <a:spcAft>
                <a:spcPts val="0"/>
              </a:spcAft>
              <a:buSzPts val="1600"/>
              <a:buNone/>
              <a:defRPr sz="1600">
                <a:solidFill>
                  <a:srgbClr val="888888"/>
                </a:solidFill>
              </a:defRPr>
            </a:lvl4pPr>
            <a:lvl5pPr marL="2286000" lvl="4" indent="-228600" algn="l">
              <a:lnSpc>
                <a:spcPct val="90000"/>
              </a:lnSpc>
              <a:spcBef>
                <a:spcPts val="500"/>
              </a:spcBef>
              <a:spcAft>
                <a:spcPts val="0"/>
              </a:spcAft>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1" name="Google Shape;21;p25"/>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31049513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22"/>
        <p:cNvGrpSpPr/>
        <p:nvPr/>
      </p:nvGrpSpPr>
      <p:grpSpPr>
        <a:xfrm>
          <a:off x="0" y="0"/>
          <a:ext cx="0" cy="0"/>
          <a:chOff x="0" y="0"/>
          <a:chExt cx="0" cy="0"/>
        </a:xfrm>
      </p:grpSpPr>
      <p:pic>
        <p:nvPicPr>
          <p:cNvPr id="23" name="Google Shape;23;p2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4" name="Google Shape;24;p26"/>
          <p:cNvSpPr txBox="1">
            <a:spLocks noGrp="1"/>
          </p:cNvSpPr>
          <p:nvPr>
            <p:ph type="sldNum" idx="12"/>
          </p:nvPr>
        </p:nvSpPr>
        <p:spPr>
          <a:xfrm>
            <a:off x="929640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41935941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7_Custom Layout">
  <p:cSld name="7_Custom Layout">
    <p:spTree>
      <p:nvGrpSpPr>
        <p:cNvPr id="1" name="Shape 25"/>
        <p:cNvGrpSpPr/>
        <p:nvPr/>
      </p:nvGrpSpPr>
      <p:grpSpPr>
        <a:xfrm>
          <a:off x="0" y="0"/>
          <a:ext cx="0" cy="0"/>
          <a:chOff x="0" y="0"/>
          <a:chExt cx="0" cy="0"/>
        </a:xfrm>
      </p:grpSpPr>
      <p:pic>
        <p:nvPicPr>
          <p:cNvPr id="26" name="Google Shape;26;p2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7" name="Google Shape;27;p27"/>
          <p:cNvSpPr txBox="1">
            <a:spLocks noGrp="1"/>
          </p:cNvSpPr>
          <p:nvPr>
            <p:ph type="title"/>
          </p:nvPr>
        </p:nvSpPr>
        <p:spPr>
          <a:xfrm>
            <a:off x="6387152" y="1037228"/>
            <a:ext cx="4881207" cy="118394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27"/>
          <p:cNvSpPr txBox="1">
            <a:spLocks noGrp="1"/>
          </p:cNvSpPr>
          <p:nvPr>
            <p:ph type="body" idx="1"/>
          </p:nvPr>
        </p:nvSpPr>
        <p:spPr>
          <a:xfrm>
            <a:off x="6387152" y="2275764"/>
            <a:ext cx="4881207" cy="38115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SzPts val="1600"/>
              <a:buFont typeface="Arial"/>
              <a:buChar char="•"/>
              <a:defRPr sz="1600" b="0" i="0">
                <a:latin typeface="Arial"/>
                <a:ea typeface="Arial"/>
                <a:cs typeface="Arial"/>
                <a:sym typeface="Arial"/>
              </a:defRPr>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9" name="Google Shape;29;p27"/>
          <p:cNvSpPr txBox="1">
            <a:spLocks noGrp="1"/>
          </p:cNvSpPr>
          <p:nvPr>
            <p:ph type="sldNum" idx="12"/>
          </p:nvPr>
        </p:nvSpPr>
        <p:spPr>
          <a:xfrm>
            <a:off x="929640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20569687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30"/>
        <p:cNvGrpSpPr/>
        <p:nvPr/>
      </p:nvGrpSpPr>
      <p:grpSpPr>
        <a:xfrm>
          <a:off x="0" y="0"/>
          <a:ext cx="0" cy="0"/>
          <a:chOff x="0" y="0"/>
          <a:chExt cx="0" cy="0"/>
        </a:xfrm>
      </p:grpSpPr>
      <p:sp>
        <p:nvSpPr>
          <p:cNvPr id="31" name="Google Shape;31;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EFCB17"/>
              </a:buClr>
              <a:buSzPts val="2800"/>
              <a:buChar char="•"/>
              <a:defRPr sz="2800">
                <a:latin typeface="Arial"/>
                <a:ea typeface="Arial"/>
                <a:cs typeface="Arial"/>
                <a:sym typeface="Arial"/>
              </a:defRPr>
            </a:lvl1pPr>
            <a:lvl2pPr marL="914400" lvl="1" indent="-381000" algn="l">
              <a:lnSpc>
                <a:spcPct val="90000"/>
              </a:lnSpc>
              <a:spcBef>
                <a:spcPts val="500"/>
              </a:spcBef>
              <a:spcAft>
                <a:spcPts val="0"/>
              </a:spcAft>
              <a:buClr>
                <a:srgbClr val="EFCB17"/>
              </a:buClr>
              <a:buSzPts val="2400"/>
              <a:buChar char="•"/>
              <a:defRPr sz="2400">
                <a:latin typeface="Arial"/>
                <a:ea typeface="Arial"/>
                <a:cs typeface="Arial"/>
                <a:sym typeface="Arial"/>
              </a:defRPr>
            </a:lvl2pPr>
            <a:lvl3pPr marL="1371600" lvl="2" indent="-355600" algn="l">
              <a:lnSpc>
                <a:spcPct val="90000"/>
              </a:lnSpc>
              <a:spcBef>
                <a:spcPts val="500"/>
              </a:spcBef>
              <a:spcAft>
                <a:spcPts val="0"/>
              </a:spcAft>
              <a:buClr>
                <a:srgbClr val="EFCB17"/>
              </a:buClr>
              <a:buSzPts val="2000"/>
              <a:buChar char="•"/>
              <a:defRPr sz="2000">
                <a:latin typeface="Arial"/>
                <a:ea typeface="Arial"/>
                <a:cs typeface="Arial"/>
                <a:sym typeface="Arial"/>
              </a:defRPr>
            </a:lvl3pPr>
            <a:lvl4pPr marL="1828800" lvl="3" indent="-342900" algn="l">
              <a:lnSpc>
                <a:spcPct val="90000"/>
              </a:lnSpc>
              <a:spcBef>
                <a:spcPts val="500"/>
              </a:spcBef>
              <a:spcAft>
                <a:spcPts val="0"/>
              </a:spcAft>
              <a:buClr>
                <a:srgbClr val="EFCB17"/>
              </a:buClr>
              <a:buSzPts val="1800"/>
              <a:buChar char="•"/>
              <a:defRPr sz="1800">
                <a:latin typeface="Arial"/>
                <a:ea typeface="Arial"/>
                <a:cs typeface="Arial"/>
                <a:sym typeface="Arial"/>
              </a:defRPr>
            </a:lvl4pPr>
            <a:lvl5pPr marL="2286000" lvl="4" indent="-342900" algn="l">
              <a:lnSpc>
                <a:spcPct val="90000"/>
              </a:lnSpc>
              <a:spcBef>
                <a:spcPts val="500"/>
              </a:spcBef>
              <a:spcAft>
                <a:spcPts val="0"/>
              </a:spcAft>
              <a:buClr>
                <a:srgbClr val="EFCB17"/>
              </a:buClr>
              <a:buSzPts val="1800"/>
              <a:buChar char="•"/>
              <a:defRPr sz="1800">
                <a:latin typeface="Arial"/>
                <a:ea typeface="Arial"/>
                <a:cs typeface="Arial"/>
                <a:sym typeface="Arial"/>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3" name="Google Shape;33;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SzPts val="1600"/>
              <a:buFont typeface="Arial"/>
              <a:buChar char="•"/>
              <a:defRPr sz="1600"/>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4" name="Google Shape;34;p28"/>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40944714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5"/>
        <p:cNvGrpSpPr/>
        <p:nvPr/>
      </p:nvGrpSpPr>
      <p:grpSpPr>
        <a:xfrm>
          <a:off x="0" y="0"/>
          <a:ext cx="0" cy="0"/>
          <a:chOff x="0" y="0"/>
          <a:chExt cx="0" cy="0"/>
        </a:xfrm>
      </p:grpSpPr>
      <p:sp>
        <p:nvSpPr>
          <p:cNvPr id="36" name="Google Shape;36;p29"/>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8029893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a:spLocks noGrp="1"/>
          </p:cNvSpPr>
          <p:nvPr>
            <p:ph type="pic" idx="2"/>
          </p:nvPr>
        </p:nvSpPr>
        <p:spPr>
          <a:xfrm>
            <a:off x="5183188" y="987425"/>
            <a:ext cx="6172200" cy="4873625"/>
          </a:xfrm>
          <a:prstGeom prst="rect">
            <a:avLst/>
          </a:prstGeom>
          <a:noFill/>
          <a:ln>
            <a:noFill/>
          </a:ln>
        </p:spPr>
      </p:sp>
      <p:sp>
        <p:nvSpPr>
          <p:cNvPr id="40" name="Google Shape;40;p3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SzPts val="1600"/>
              <a:buFont typeface="Arial"/>
              <a:buChar char="•"/>
              <a:defRPr sz="1600"/>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30"/>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0789211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42"/>
        <p:cNvGrpSpPr/>
        <p:nvPr/>
      </p:nvGrpSpPr>
      <p:grpSpPr>
        <a:xfrm>
          <a:off x="0" y="0"/>
          <a:ext cx="0" cy="0"/>
          <a:chOff x="0" y="0"/>
          <a:chExt cx="0" cy="0"/>
        </a:xfrm>
      </p:grpSpPr>
      <p:sp>
        <p:nvSpPr>
          <p:cNvPr id="43" name="Google Shape;43;p3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3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400"/>
              <a:buNone/>
              <a:defRPr sz="2400"/>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5" name="Google Shape;45;p31"/>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29373849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6"/>
        <p:cNvGrpSpPr/>
        <p:nvPr/>
      </p:nvGrpSpPr>
      <p:grpSpPr>
        <a:xfrm>
          <a:off x="0" y="0"/>
          <a:ext cx="0" cy="0"/>
          <a:chOff x="0" y="0"/>
          <a:chExt cx="0" cy="0"/>
        </a:xfrm>
      </p:grpSpPr>
      <p:sp>
        <p:nvSpPr>
          <p:cNvPr id="47" name="Google Shape;47;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41429243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3"/>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40906967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5"/>
        <p:cNvGrpSpPr/>
        <p:nvPr/>
      </p:nvGrpSpPr>
      <p:grpSpPr>
        <a:xfrm>
          <a:off x="0" y="0"/>
          <a:ext cx="0" cy="0"/>
          <a:chOff x="0" y="0"/>
          <a:chExt cx="0" cy="0"/>
        </a:xfrm>
      </p:grpSpPr>
      <p:sp>
        <p:nvSpPr>
          <p:cNvPr id="56" name="Google Shape;56;p3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3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8" name="Google Shape;58;p3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0" name="Google Shape;60;p3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4002788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3">
            <a:extLst>
              <a:ext uri="{FF2B5EF4-FFF2-40B4-BE49-F238E27FC236}">
                <a16:creationId xmlns:a16="http://schemas.microsoft.com/office/drawing/2014/main" id="{8BDC72B8-7585-5D72-62D8-066BFD249CF4}"/>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34230351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2"/>
        <p:cNvGrpSpPr/>
        <p:nvPr/>
      </p:nvGrpSpPr>
      <p:grpSpPr>
        <a:xfrm>
          <a:off x="0" y="0"/>
          <a:ext cx="0" cy="0"/>
          <a:chOff x="0" y="0"/>
          <a:chExt cx="0" cy="0"/>
        </a:xfrm>
      </p:grpSpPr>
      <p:pic>
        <p:nvPicPr>
          <p:cNvPr id="63" name="Google Shape;63;p3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35"/>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23001788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66"/>
        <p:cNvGrpSpPr/>
        <p:nvPr/>
      </p:nvGrpSpPr>
      <p:grpSpPr>
        <a:xfrm>
          <a:off x="0" y="0"/>
          <a:ext cx="0" cy="0"/>
          <a:chOff x="0" y="0"/>
          <a:chExt cx="0" cy="0"/>
        </a:xfrm>
      </p:grpSpPr>
      <p:sp>
        <p:nvSpPr>
          <p:cNvPr id="67" name="Google Shape;67;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6"/>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8066199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69"/>
        <p:cNvGrpSpPr/>
        <p:nvPr/>
      </p:nvGrpSpPr>
      <p:grpSpPr>
        <a:xfrm>
          <a:off x="0" y="0"/>
          <a:ext cx="0" cy="0"/>
          <a:chOff x="0" y="0"/>
          <a:chExt cx="0" cy="0"/>
        </a:xfrm>
      </p:grpSpPr>
      <p:sp>
        <p:nvSpPr>
          <p:cNvPr id="70" name="Google Shape;70;p37"/>
          <p:cNvSpPr txBox="1">
            <a:spLocks noGrp="1"/>
          </p:cNvSpPr>
          <p:nvPr>
            <p:ph type="title"/>
          </p:nvPr>
        </p:nvSpPr>
        <p:spPr>
          <a:xfrm>
            <a:off x="6387152" y="1037228"/>
            <a:ext cx="4881207" cy="118394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37"/>
          <p:cNvSpPr txBox="1">
            <a:spLocks noGrp="1"/>
          </p:cNvSpPr>
          <p:nvPr>
            <p:ph type="body" idx="1"/>
          </p:nvPr>
        </p:nvSpPr>
        <p:spPr>
          <a:xfrm>
            <a:off x="6387152" y="2275764"/>
            <a:ext cx="4881207" cy="38115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SzPts val="1600"/>
              <a:buFont typeface="Arial"/>
              <a:buChar char="•"/>
              <a:defRPr sz="1600" b="0" i="0">
                <a:latin typeface="Arial"/>
                <a:ea typeface="Arial"/>
                <a:cs typeface="Arial"/>
                <a:sym typeface="Arial"/>
              </a:defRPr>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37"/>
          <p:cNvSpPr txBox="1">
            <a:spLocks noGrp="1"/>
          </p:cNvSpPr>
          <p:nvPr>
            <p:ph type="sldNum" idx="12"/>
          </p:nvPr>
        </p:nvSpPr>
        <p:spPr>
          <a:xfrm>
            <a:off x="9296400" y="6356350"/>
            <a:ext cx="27432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800" b="1" i="0" u="none" strike="noStrike" cap="none">
                <a:solidFill>
                  <a:schemeClr val="accent2"/>
                </a:solidFill>
                <a:latin typeface="Arial"/>
                <a:ea typeface="Arial"/>
                <a:cs typeface="Arial"/>
                <a:sym typeface="Arial"/>
              </a:defRPr>
            </a:lvl1pPr>
            <a:lvl2pPr marL="0" lvl="1" indent="0" algn="r">
              <a:spcBef>
                <a:spcPts val="0"/>
              </a:spcBef>
              <a:buNone/>
              <a:defRPr sz="1800" b="1" i="0" u="none" strike="noStrike" cap="none">
                <a:solidFill>
                  <a:schemeClr val="accent2"/>
                </a:solidFill>
                <a:latin typeface="Arial"/>
                <a:ea typeface="Arial"/>
                <a:cs typeface="Arial"/>
                <a:sym typeface="Arial"/>
              </a:defRPr>
            </a:lvl2pPr>
            <a:lvl3pPr marL="0" lvl="2" indent="0" algn="r">
              <a:spcBef>
                <a:spcPts val="0"/>
              </a:spcBef>
              <a:buNone/>
              <a:defRPr sz="1800" b="1" i="0" u="none" strike="noStrike" cap="none">
                <a:solidFill>
                  <a:schemeClr val="accent2"/>
                </a:solidFill>
                <a:latin typeface="Arial"/>
                <a:ea typeface="Arial"/>
                <a:cs typeface="Arial"/>
                <a:sym typeface="Arial"/>
              </a:defRPr>
            </a:lvl3pPr>
            <a:lvl4pPr marL="0" lvl="3" indent="0" algn="r">
              <a:spcBef>
                <a:spcPts val="0"/>
              </a:spcBef>
              <a:buNone/>
              <a:defRPr sz="1800" b="1" i="0" u="none" strike="noStrike" cap="none">
                <a:solidFill>
                  <a:schemeClr val="accent2"/>
                </a:solidFill>
                <a:latin typeface="Arial"/>
                <a:ea typeface="Arial"/>
                <a:cs typeface="Arial"/>
                <a:sym typeface="Arial"/>
              </a:defRPr>
            </a:lvl4pPr>
            <a:lvl5pPr marL="0" lvl="4" indent="0" algn="r">
              <a:spcBef>
                <a:spcPts val="0"/>
              </a:spcBef>
              <a:buNone/>
              <a:defRPr sz="1800" b="1" i="0" u="none" strike="noStrike" cap="none">
                <a:solidFill>
                  <a:schemeClr val="accent2"/>
                </a:solidFill>
                <a:latin typeface="Arial"/>
                <a:ea typeface="Arial"/>
                <a:cs typeface="Arial"/>
                <a:sym typeface="Arial"/>
              </a:defRPr>
            </a:lvl5pPr>
            <a:lvl6pPr marL="0" lvl="5" indent="0" algn="r">
              <a:spcBef>
                <a:spcPts val="0"/>
              </a:spcBef>
              <a:buNone/>
              <a:defRPr sz="1800" b="1" i="0" u="none" strike="noStrike" cap="none">
                <a:solidFill>
                  <a:schemeClr val="accent2"/>
                </a:solidFill>
                <a:latin typeface="Arial"/>
                <a:ea typeface="Arial"/>
                <a:cs typeface="Arial"/>
                <a:sym typeface="Arial"/>
              </a:defRPr>
            </a:lvl6pPr>
            <a:lvl7pPr marL="0" lvl="6" indent="0" algn="r">
              <a:spcBef>
                <a:spcPts val="0"/>
              </a:spcBef>
              <a:buNone/>
              <a:defRPr sz="1800" b="1" i="0" u="none" strike="noStrike" cap="none">
                <a:solidFill>
                  <a:schemeClr val="accent2"/>
                </a:solidFill>
                <a:latin typeface="Arial"/>
                <a:ea typeface="Arial"/>
                <a:cs typeface="Arial"/>
                <a:sym typeface="Arial"/>
              </a:defRPr>
            </a:lvl7pPr>
            <a:lvl8pPr marL="0" lvl="7" indent="0" algn="r">
              <a:spcBef>
                <a:spcPts val="0"/>
              </a:spcBef>
              <a:buNone/>
              <a:defRPr sz="1800" b="1" i="0" u="none" strike="noStrike" cap="none">
                <a:solidFill>
                  <a:schemeClr val="accent2"/>
                </a:solidFill>
                <a:latin typeface="Arial"/>
                <a:ea typeface="Arial"/>
                <a:cs typeface="Arial"/>
                <a:sym typeface="Arial"/>
              </a:defRPr>
            </a:lvl8pPr>
            <a:lvl9pPr marL="0" lvl="8" indent="0" algn="r">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23035833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Module header">
    <p:spTree>
      <p:nvGrpSpPr>
        <p:cNvPr id="1" name=""/>
        <p:cNvGrpSpPr/>
        <p:nvPr/>
      </p:nvGrpSpPr>
      <p:grpSpPr>
        <a:xfrm>
          <a:off x="0" y="0"/>
          <a:ext cx="0" cy="0"/>
          <a:chOff x="0" y="0"/>
          <a:chExt cx="0" cy="0"/>
        </a:xfrm>
      </p:grpSpPr>
      <p:pic>
        <p:nvPicPr>
          <p:cNvPr id="3" name="Picture 2" descr="A yellow and black background&#10;&#10;Description automatically generated">
            <a:extLst>
              <a:ext uri="{FF2B5EF4-FFF2-40B4-BE49-F238E27FC236}">
                <a16:creationId xmlns:a16="http://schemas.microsoft.com/office/drawing/2014/main" id="{A68002AB-6AF4-DBDF-D236-087633F8AA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12EC490F-BE9C-AA9B-E1A5-D703394C4F84}"/>
              </a:ext>
            </a:extLst>
          </p:cNvPr>
          <p:cNvSpPr>
            <a:spLocks noGrp="1"/>
          </p:cNvSpPr>
          <p:nvPr>
            <p:ph type="ctrTitle"/>
          </p:nvPr>
        </p:nvSpPr>
        <p:spPr>
          <a:xfrm>
            <a:off x="1524000" y="1122363"/>
            <a:ext cx="9144000" cy="2387600"/>
          </a:xfrm>
        </p:spPr>
        <p:txBody>
          <a:bodyPr anchor="b"/>
          <a:lstStyle>
            <a:lvl1pPr algn="ctr">
              <a:defRPr sz="6000" baseline="0">
                <a:solidFill>
                  <a:schemeClr val="bg1"/>
                </a:solidFill>
              </a:defRPr>
            </a:lvl1pPr>
          </a:lstStyle>
          <a:p>
            <a:r>
              <a:rPr lang="en-US" dirty="0"/>
              <a:t>Click to edit Master title style</a:t>
            </a:r>
          </a:p>
        </p:txBody>
      </p:sp>
      <p:sp>
        <p:nvSpPr>
          <p:cNvPr id="11" name="Subtitle 2">
            <a:extLst>
              <a:ext uri="{FF2B5EF4-FFF2-40B4-BE49-F238E27FC236}">
                <a16:creationId xmlns:a16="http://schemas.microsoft.com/office/drawing/2014/main" id="{ADAA9ADE-B936-254B-E4D0-5EAF6EDF572C}"/>
              </a:ext>
            </a:extLst>
          </p:cNvPr>
          <p:cNvSpPr>
            <a:spLocks noGrp="1"/>
          </p:cNvSpPr>
          <p:nvPr>
            <p:ph type="subTitle" idx="1"/>
          </p:nvPr>
        </p:nvSpPr>
        <p:spPr>
          <a:xfrm>
            <a:off x="1524000" y="3602038"/>
            <a:ext cx="9144000" cy="1655762"/>
          </a:xfrm>
        </p:spPr>
        <p:txBody>
          <a:bodyPr/>
          <a:lstStyle>
            <a:lvl1pPr marL="0" indent="0" algn="ctr">
              <a:buNone/>
              <a:defRPr sz="2400" b="0" i="0" baseline="0">
                <a:solidFill>
                  <a:schemeClr val="bg1"/>
                </a:solidFill>
                <a:latin typeface="Clan Pro" panose="0200060303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0161727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Slide Number Placeholder 3">
            <a:extLst>
              <a:ext uri="{FF2B5EF4-FFF2-40B4-BE49-F238E27FC236}">
                <a16:creationId xmlns:a16="http://schemas.microsoft.com/office/drawing/2014/main" id="{6A3BBD1A-E697-1CC8-E54B-1F086CE0BE3E}"/>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19055447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3">
            <a:extLst>
              <a:ext uri="{FF2B5EF4-FFF2-40B4-BE49-F238E27FC236}">
                <a16:creationId xmlns:a16="http://schemas.microsoft.com/office/drawing/2014/main" id="{DE4C7C9C-B605-9748-6E31-8ED91C4EA6E5}"/>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17069669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3">
            <a:extLst>
              <a:ext uri="{FF2B5EF4-FFF2-40B4-BE49-F238E27FC236}">
                <a16:creationId xmlns:a16="http://schemas.microsoft.com/office/drawing/2014/main" id="{8BDC72B8-7585-5D72-62D8-066BFD249CF4}"/>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41823518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3">
            <a:extLst>
              <a:ext uri="{FF2B5EF4-FFF2-40B4-BE49-F238E27FC236}">
                <a16:creationId xmlns:a16="http://schemas.microsoft.com/office/drawing/2014/main" id="{7C1ED601-D8A1-5D9C-25A7-1F12FAA8B3B4}"/>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41955865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3">
            <a:extLst>
              <a:ext uri="{FF2B5EF4-FFF2-40B4-BE49-F238E27FC236}">
                <a16:creationId xmlns:a16="http://schemas.microsoft.com/office/drawing/2014/main" id="{0E3EE9EC-6F36-FB65-43B9-E97116F5B8D2}"/>
              </a:ext>
            </a:extLst>
          </p:cNvPr>
          <p:cNvSpPr>
            <a:spLocks noGrp="1"/>
          </p:cNvSpPr>
          <p:nvPr>
            <p:ph type="sldNum" sz="quarter" idx="10"/>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25158234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9D2CAE-9ADA-CD47-A9C2-3E6F5692C2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3">
            <a:extLst>
              <a:ext uri="{FF2B5EF4-FFF2-40B4-BE49-F238E27FC236}">
                <a16:creationId xmlns:a16="http://schemas.microsoft.com/office/drawing/2014/main" id="{1E0DEED1-4AE9-D306-5312-9E7B557F960C}"/>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2149189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3">
            <a:extLst>
              <a:ext uri="{FF2B5EF4-FFF2-40B4-BE49-F238E27FC236}">
                <a16:creationId xmlns:a16="http://schemas.microsoft.com/office/drawing/2014/main" id="{7C1ED601-D8A1-5D9C-25A7-1F12FAA8B3B4}"/>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16981608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3">
            <a:extLst>
              <a:ext uri="{FF2B5EF4-FFF2-40B4-BE49-F238E27FC236}">
                <a16:creationId xmlns:a16="http://schemas.microsoft.com/office/drawing/2014/main" id="{1E0DEED1-4AE9-D306-5312-9E7B557F960C}"/>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3446810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1E0DEED1-4AE9-D306-5312-9E7B557F960C}"/>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2542558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lgn="ct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buClr>
                <a:srgbClr val="EFCB17"/>
              </a:buClr>
              <a:defRPr sz="2800">
                <a:latin typeface="Clan Pro" panose="02000603030000020004" pitchFamily="2" charset="77"/>
              </a:defRPr>
            </a:lvl1pPr>
            <a:lvl2pPr>
              <a:buClr>
                <a:srgbClr val="EFCB17"/>
              </a:buClr>
              <a:defRPr sz="2400">
                <a:latin typeface="Clan Pro" panose="02000603030000020004" pitchFamily="2" charset="77"/>
              </a:defRPr>
            </a:lvl2pPr>
            <a:lvl3pPr>
              <a:buClr>
                <a:srgbClr val="EFCB17"/>
              </a:buClr>
              <a:defRPr sz="2000">
                <a:latin typeface="Clan Pro" panose="02000603030000020004" pitchFamily="2" charset="77"/>
              </a:defRPr>
            </a:lvl3pPr>
            <a:lvl4pPr>
              <a:buClr>
                <a:srgbClr val="EFCB17"/>
              </a:buClr>
              <a:defRPr sz="1800">
                <a:latin typeface="Clan Pro" panose="02000603030000020004" pitchFamily="2" charset="77"/>
              </a:defRPr>
            </a:lvl4pPr>
            <a:lvl5pPr>
              <a:buClr>
                <a:srgbClr val="EFCB17"/>
              </a:buClr>
              <a:defRPr sz="1800">
                <a:latin typeface="Clan Pro" panose="02000603030000020004" pitchFamily="2" charset="77"/>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285750" indent="-285750">
              <a:buFont typeface="Arial" panose="020B0604020202020204" pitchFamily="34" charset="0"/>
              <a:buChar char="•"/>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3">
            <a:extLst>
              <a:ext uri="{FF2B5EF4-FFF2-40B4-BE49-F238E27FC236}">
                <a16:creationId xmlns:a16="http://schemas.microsoft.com/office/drawing/2014/main" id="{BCBCB43C-DFDD-41B5-655E-1291631CFD08}"/>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29015522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lgn="ct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285750" indent="-285750">
              <a:buFont typeface="Arial" panose="020B0604020202020204" pitchFamily="34" charset="0"/>
              <a:buChar char="•"/>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3">
            <a:extLst>
              <a:ext uri="{FF2B5EF4-FFF2-40B4-BE49-F238E27FC236}">
                <a16:creationId xmlns:a16="http://schemas.microsoft.com/office/drawing/2014/main" id="{D18CF126-C560-EEA8-3D59-753282523E75}"/>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39091235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5D89D-55C6-1A4C-9DEA-EC59B051317C}"/>
              </a:ext>
            </a:extLst>
          </p:cNvPr>
          <p:cNvSpPr>
            <a:spLocks noGrp="1"/>
          </p:cNvSpPr>
          <p:nvPr>
            <p:ph type="title"/>
          </p:nvPr>
        </p:nvSpPr>
        <p:spPr>
          <a:xfrm>
            <a:off x="6387152" y="1037228"/>
            <a:ext cx="4881207" cy="1183943"/>
          </a:xfrm>
        </p:spPr>
        <p:txBody>
          <a:bodyPr anchor="b"/>
          <a:lstStyle>
            <a:lvl1pPr algn="ctr">
              <a:defRPr sz="3200"/>
            </a:lvl1pPr>
          </a:lstStyle>
          <a:p>
            <a:r>
              <a:rPr lang="en-US" dirty="0"/>
              <a:t>Click to edit Master title style</a:t>
            </a:r>
          </a:p>
        </p:txBody>
      </p:sp>
      <p:sp>
        <p:nvSpPr>
          <p:cNvPr id="3" name="Text Placeholder 3">
            <a:extLst>
              <a:ext uri="{FF2B5EF4-FFF2-40B4-BE49-F238E27FC236}">
                <a16:creationId xmlns:a16="http://schemas.microsoft.com/office/drawing/2014/main" id="{9FD1587B-2068-B09F-8BD3-4952117FB638}"/>
              </a:ext>
            </a:extLst>
          </p:cNvPr>
          <p:cNvSpPr>
            <a:spLocks noGrp="1"/>
          </p:cNvSpPr>
          <p:nvPr>
            <p:ph type="body" sz="half" idx="2"/>
          </p:nvPr>
        </p:nvSpPr>
        <p:spPr>
          <a:xfrm>
            <a:off x="6387152" y="2275764"/>
            <a:ext cx="4881207" cy="3811588"/>
          </a:xfrm>
        </p:spPr>
        <p:txBody>
          <a:bodyPr/>
          <a:lstStyle>
            <a:lvl1pPr marL="285750" indent="-285750">
              <a:buFont typeface="Arial" panose="020B0604020202020204" pitchFamily="34" charset="0"/>
              <a:buChar char="•"/>
              <a:defRPr sz="1600" b="0" i="0">
                <a:latin typeface="Clan Pro" panose="02000603030000020004"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Slide Number Placeholder 3">
            <a:extLst>
              <a:ext uri="{FF2B5EF4-FFF2-40B4-BE49-F238E27FC236}">
                <a16:creationId xmlns:a16="http://schemas.microsoft.com/office/drawing/2014/main" id="{C83DA4BF-15A2-64B4-5791-386EB7E3C736}"/>
              </a:ext>
            </a:extLst>
          </p:cNvPr>
          <p:cNvSpPr>
            <a:spLocks noGrp="1"/>
          </p:cNvSpPr>
          <p:nvPr>
            <p:ph type="sldNum" sz="quarter" idx="12"/>
          </p:nvPr>
        </p:nvSpPr>
        <p:spPr>
          <a:xfrm>
            <a:off x="929640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22014196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4776CB-8045-A8D1-DDA2-A36BC260CA1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255D89D-55C6-1A4C-9DEA-EC59B051317C}"/>
              </a:ext>
            </a:extLst>
          </p:cNvPr>
          <p:cNvSpPr>
            <a:spLocks noGrp="1"/>
          </p:cNvSpPr>
          <p:nvPr>
            <p:ph type="title"/>
          </p:nvPr>
        </p:nvSpPr>
        <p:spPr>
          <a:xfrm>
            <a:off x="6387152" y="1037228"/>
            <a:ext cx="4881207" cy="1183943"/>
          </a:xfrm>
        </p:spPr>
        <p:txBody>
          <a:bodyPr anchor="b"/>
          <a:lstStyle>
            <a:lvl1pPr algn="ctr">
              <a:defRPr sz="3200"/>
            </a:lvl1pPr>
          </a:lstStyle>
          <a:p>
            <a:r>
              <a:rPr lang="en-US" dirty="0"/>
              <a:t>Click to edit Master title style</a:t>
            </a:r>
          </a:p>
        </p:txBody>
      </p:sp>
      <p:sp>
        <p:nvSpPr>
          <p:cNvPr id="3" name="Text Placeholder 3">
            <a:extLst>
              <a:ext uri="{FF2B5EF4-FFF2-40B4-BE49-F238E27FC236}">
                <a16:creationId xmlns:a16="http://schemas.microsoft.com/office/drawing/2014/main" id="{9FD1587B-2068-B09F-8BD3-4952117FB638}"/>
              </a:ext>
            </a:extLst>
          </p:cNvPr>
          <p:cNvSpPr>
            <a:spLocks noGrp="1"/>
          </p:cNvSpPr>
          <p:nvPr>
            <p:ph type="body" sz="half" idx="2"/>
          </p:nvPr>
        </p:nvSpPr>
        <p:spPr>
          <a:xfrm>
            <a:off x="6387152" y="2275764"/>
            <a:ext cx="4881207" cy="3811588"/>
          </a:xfrm>
        </p:spPr>
        <p:txBody>
          <a:bodyPr/>
          <a:lstStyle>
            <a:lvl1pPr marL="285750" indent="-285750">
              <a:buFont typeface="Arial" panose="020B0604020202020204" pitchFamily="34" charset="0"/>
              <a:buChar char="•"/>
              <a:defRPr sz="1600" b="0" i="0">
                <a:latin typeface="Clan Pro" panose="02000603030000020004"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Slide Number Placeholder 3">
            <a:extLst>
              <a:ext uri="{FF2B5EF4-FFF2-40B4-BE49-F238E27FC236}">
                <a16:creationId xmlns:a16="http://schemas.microsoft.com/office/drawing/2014/main" id="{C83DA4BF-15A2-64B4-5791-386EB7E3C736}"/>
              </a:ext>
            </a:extLst>
          </p:cNvPr>
          <p:cNvSpPr>
            <a:spLocks noGrp="1"/>
          </p:cNvSpPr>
          <p:nvPr>
            <p:ph type="sldNum" sz="quarter" idx="12"/>
          </p:nvPr>
        </p:nvSpPr>
        <p:spPr>
          <a:xfrm>
            <a:off x="929640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27065957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002F15F-C323-06E8-7AE0-FD7E9F41A0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Slide Number Placeholder 3">
            <a:extLst>
              <a:ext uri="{FF2B5EF4-FFF2-40B4-BE49-F238E27FC236}">
                <a16:creationId xmlns:a16="http://schemas.microsoft.com/office/drawing/2014/main" id="{D61D98F6-20CE-3AC9-7C20-EFADF5BAC583}"/>
              </a:ext>
            </a:extLst>
          </p:cNvPr>
          <p:cNvSpPr>
            <a:spLocks noGrp="1"/>
          </p:cNvSpPr>
          <p:nvPr>
            <p:ph type="sldNum" sz="quarter" idx="12"/>
          </p:nvPr>
        </p:nvSpPr>
        <p:spPr>
          <a:xfrm>
            <a:off x="929640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610023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3">
            <a:extLst>
              <a:ext uri="{FF2B5EF4-FFF2-40B4-BE49-F238E27FC236}">
                <a16:creationId xmlns:a16="http://schemas.microsoft.com/office/drawing/2014/main" id="{0E3EE9EC-6F36-FB65-43B9-E97116F5B8D2}"/>
              </a:ext>
            </a:extLst>
          </p:cNvPr>
          <p:cNvSpPr>
            <a:spLocks noGrp="1"/>
          </p:cNvSpPr>
          <p:nvPr>
            <p:ph type="sldNum" sz="quarter" idx="10"/>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2936053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79D2CAE-9ADA-CD47-A9C2-3E6F5692C2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3">
            <a:extLst>
              <a:ext uri="{FF2B5EF4-FFF2-40B4-BE49-F238E27FC236}">
                <a16:creationId xmlns:a16="http://schemas.microsoft.com/office/drawing/2014/main" id="{1E0DEED1-4AE9-D306-5312-9E7B557F960C}"/>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332646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3">
            <a:extLst>
              <a:ext uri="{FF2B5EF4-FFF2-40B4-BE49-F238E27FC236}">
                <a16:creationId xmlns:a16="http://schemas.microsoft.com/office/drawing/2014/main" id="{1E0DEED1-4AE9-D306-5312-9E7B557F960C}"/>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1466730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1E0DEED1-4AE9-D306-5312-9E7B557F960C}"/>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918938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4.jp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4.jp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jpe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99BF2F-B8E1-9B0D-9C40-16E6E73256C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a:extLst>
              <a:ext uri="{FF2B5EF4-FFF2-40B4-BE49-F238E27FC236}">
                <a16:creationId xmlns:a16="http://schemas.microsoft.com/office/drawing/2014/main" id="{FBA771C2-1024-B800-3455-EF816BC5C1D9}"/>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1846054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Clan Pro Medium" panose="02000603030000020004" pitchFamily="2" charset="77"/>
          <a:ea typeface="+mj-ea"/>
          <a:cs typeface="+mj-cs"/>
        </a:defRPr>
      </a:lvl1pPr>
    </p:titleStyle>
    <p:bodyStyle>
      <a:lvl1pPr marL="228600" indent="-228600" algn="l" defTabSz="914400" rtl="0" eaLnBrk="1" latinLnBrk="0" hangingPunct="1">
        <a:lnSpc>
          <a:spcPct val="90000"/>
        </a:lnSpc>
        <a:spcBef>
          <a:spcPts val="1000"/>
        </a:spcBef>
        <a:buClr>
          <a:srgbClr val="EFCB17"/>
        </a:buClr>
        <a:buFont typeface="Arial" panose="020B0604020202020204" pitchFamily="34" charset="0"/>
        <a:buChar char="•"/>
        <a:defRPr sz="2800" kern="1200">
          <a:solidFill>
            <a:schemeClr val="tx1"/>
          </a:solidFill>
          <a:latin typeface="Clan Pro" panose="02000603030000020004" pitchFamily="2" charset="77"/>
          <a:ea typeface="+mn-ea"/>
          <a:cs typeface="+mn-cs"/>
        </a:defRPr>
      </a:lvl1pPr>
      <a:lvl2pPr marL="685800" indent="-228600" algn="l" defTabSz="914400" rtl="0" eaLnBrk="1" latinLnBrk="0" hangingPunct="1">
        <a:lnSpc>
          <a:spcPct val="90000"/>
        </a:lnSpc>
        <a:spcBef>
          <a:spcPts val="500"/>
        </a:spcBef>
        <a:buClr>
          <a:srgbClr val="EFCB17"/>
        </a:buClr>
        <a:buFont typeface="Arial" panose="020B0604020202020204" pitchFamily="34" charset="0"/>
        <a:buChar char="•"/>
        <a:defRPr sz="2400" kern="1200">
          <a:solidFill>
            <a:schemeClr val="tx1"/>
          </a:solidFill>
          <a:latin typeface="Clan Pro" panose="02000603030000020004" pitchFamily="2" charset="77"/>
          <a:ea typeface="+mn-ea"/>
          <a:cs typeface="+mn-cs"/>
        </a:defRPr>
      </a:lvl2pPr>
      <a:lvl3pPr marL="1143000" indent="-228600" algn="l" defTabSz="914400" rtl="0" eaLnBrk="1" latinLnBrk="0" hangingPunct="1">
        <a:lnSpc>
          <a:spcPct val="90000"/>
        </a:lnSpc>
        <a:spcBef>
          <a:spcPts val="500"/>
        </a:spcBef>
        <a:buClr>
          <a:srgbClr val="EFCB17"/>
        </a:buClr>
        <a:buFont typeface="Arial" panose="020B0604020202020204" pitchFamily="34" charset="0"/>
        <a:buChar char="•"/>
        <a:defRPr sz="2000" kern="1200">
          <a:solidFill>
            <a:schemeClr val="tx1"/>
          </a:solidFill>
          <a:latin typeface="Clan Pro" panose="02000603030000020004" pitchFamily="2" charset="77"/>
          <a:ea typeface="+mn-ea"/>
          <a:cs typeface="+mn-cs"/>
        </a:defRPr>
      </a:lvl3pPr>
      <a:lvl4pPr marL="1600200" indent="-228600" algn="l" defTabSz="914400" rtl="0" eaLnBrk="1" latinLnBrk="0" hangingPunct="1">
        <a:lnSpc>
          <a:spcPct val="90000"/>
        </a:lnSpc>
        <a:spcBef>
          <a:spcPts val="500"/>
        </a:spcBef>
        <a:buClr>
          <a:srgbClr val="EFCB17"/>
        </a:buClr>
        <a:buFont typeface="Arial" panose="020B0604020202020204" pitchFamily="34" charset="0"/>
        <a:buChar char="•"/>
        <a:defRPr sz="1800" kern="1200">
          <a:solidFill>
            <a:schemeClr val="tx1"/>
          </a:solidFill>
          <a:latin typeface="Clan Pro" panose="02000603030000020004" pitchFamily="2" charset="77"/>
          <a:ea typeface="+mn-ea"/>
          <a:cs typeface="+mn-cs"/>
        </a:defRPr>
      </a:lvl4pPr>
      <a:lvl5pPr marL="2057400" indent="-228600" algn="l" defTabSz="914400" rtl="0" eaLnBrk="1" latinLnBrk="0" hangingPunct="1">
        <a:lnSpc>
          <a:spcPct val="90000"/>
        </a:lnSpc>
        <a:spcBef>
          <a:spcPts val="500"/>
        </a:spcBef>
        <a:buClr>
          <a:srgbClr val="EFCB17"/>
        </a:buClr>
        <a:buFont typeface="Arial" panose="020B0604020202020204" pitchFamily="34" charset="0"/>
        <a:buChar char="•"/>
        <a:defRPr sz="1800" kern="1200">
          <a:solidFill>
            <a:schemeClr val="tx1"/>
          </a:solidFill>
          <a:latin typeface="Clan Pro" panose="0200060303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0"/>
          <p:cNvPicPr preferRelativeResize="0"/>
          <p:nvPr/>
        </p:nvPicPr>
        <p:blipFill rotWithShape="1">
          <a:blip r:embed="rId16">
            <a:alphaModFix/>
          </a:blip>
          <a:srcRect/>
          <a:stretch/>
        </p:blipFill>
        <p:spPr>
          <a:xfrm>
            <a:off x="0" y="0"/>
            <a:ext cx="12192000" cy="6858000"/>
          </a:xfrm>
          <a:prstGeom prst="rect">
            <a:avLst/>
          </a:prstGeom>
          <a:noFill/>
          <a:ln>
            <a:noFill/>
          </a:ln>
        </p:spPr>
      </p:pic>
      <p:sp>
        <p:nvSpPr>
          <p:cNvPr id="11" name="Google Shape;11;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EFCB17"/>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rgbClr val="EFCB17"/>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rgbClr val="EFCB17"/>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rgbClr val="EFCB17"/>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rgbClr val="EFCB17"/>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0"/>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800" b="1" i="0" u="none" strike="noStrike" cap="none">
                <a:solidFill>
                  <a:schemeClr val="accent2"/>
                </a:solidFill>
                <a:latin typeface="Arial"/>
                <a:ea typeface="Arial"/>
                <a:cs typeface="Arial"/>
                <a:sym typeface="Arial"/>
              </a:defRPr>
            </a:lvl1pPr>
            <a:lvl2pPr marL="0" marR="0" lvl="1" indent="0" algn="r" rtl="0">
              <a:spcBef>
                <a:spcPts val="0"/>
              </a:spcBef>
              <a:buNone/>
              <a:defRPr sz="1800" b="1" i="0" u="none" strike="noStrike" cap="none">
                <a:solidFill>
                  <a:schemeClr val="accent2"/>
                </a:solidFill>
                <a:latin typeface="Arial"/>
                <a:ea typeface="Arial"/>
                <a:cs typeface="Arial"/>
                <a:sym typeface="Arial"/>
              </a:defRPr>
            </a:lvl2pPr>
            <a:lvl3pPr marL="0" marR="0" lvl="2" indent="0" algn="r" rtl="0">
              <a:spcBef>
                <a:spcPts val="0"/>
              </a:spcBef>
              <a:buNone/>
              <a:defRPr sz="1800" b="1" i="0" u="none" strike="noStrike" cap="none">
                <a:solidFill>
                  <a:schemeClr val="accent2"/>
                </a:solidFill>
                <a:latin typeface="Arial"/>
                <a:ea typeface="Arial"/>
                <a:cs typeface="Arial"/>
                <a:sym typeface="Arial"/>
              </a:defRPr>
            </a:lvl3pPr>
            <a:lvl4pPr marL="0" marR="0" lvl="3" indent="0" algn="r" rtl="0">
              <a:spcBef>
                <a:spcPts val="0"/>
              </a:spcBef>
              <a:buNone/>
              <a:defRPr sz="1800" b="1" i="0" u="none" strike="noStrike" cap="none">
                <a:solidFill>
                  <a:schemeClr val="accent2"/>
                </a:solidFill>
                <a:latin typeface="Arial"/>
                <a:ea typeface="Arial"/>
                <a:cs typeface="Arial"/>
                <a:sym typeface="Arial"/>
              </a:defRPr>
            </a:lvl4pPr>
            <a:lvl5pPr marL="0" marR="0" lvl="4" indent="0" algn="r" rtl="0">
              <a:spcBef>
                <a:spcPts val="0"/>
              </a:spcBef>
              <a:buNone/>
              <a:defRPr sz="1800" b="1" i="0" u="none" strike="noStrike" cap="none">
                <a:solidFill>
                  <a:schemeClr val="accent2"/>
                </a:solidFill>
                <a:latin typeface="Arial"/>
                <a:ea typeface="Arial"/>
                <a:cs typeface="Arial"/>
                <a:sym typeface="Arial"/>
              </a:defRPr>
            </a:lvl5pPr>
            <a:lvl6pPr marL="0" marR="0" lvl="5" indent="0" algn="r" rtl="0">
              <a:spcBef>
                <a:spcPts val="0"/>
              </a:spcBef>
              <a:buNone/>
              <a:defRPr sz="1800" b="1" i="0" u="none" strike="noStrike" cap="none">
                <a:solidFill>
                  <a:schemeClr val="accent2"/>
                </a:solidFill>
                <a:latin typeface="Arial"/>
                <a:ea typeface="Arial"/>
                <a:cs typeface="Arial"/>
                <a:sym typeface="Arial"/>
              </a:defRPr>
            </a:lvl6pPr>
            <a:lvl7pPr marL="0" marR="0" lvl="6" indent="0" algn="r" rtl="0">
              <a:spcBef>
                <a:spcPts val="0"/>
              </a:spcBef>
              <a:buNone/>
              <a:defRPr sz="1800" b="1" i="0" u="none" strike="noStrike" cap="none">
                <a:solidFill>
                  <a:schemeClr val="accent2"/>
                </a:solidFill>
                <a:latin typeface="Arial"/>
                <a:ea typeface="Arial"/>
                <a:cs typeface="Arial"/>
                <a:sym typeface="Arial"/>
              </a:defRPr>
            </a:lvl7pPr>
            <a:lvl8pPr marL="0" marR="0" lvl="7" indent="0" algn="r" rtl="0">
              <a:spcBef>
                <a:spcPts val="0"/>
              </a:spcBef>
              <a:buNone/>
              <a:defRPr sz="1800" b="1" i="0" u="none" strike="noStrike" cap="none">
                <a:solidFill>
                  <a:schemeClr val="accent2"/>
                </a:solidFill>
                <a:latin typeface="Arial"/>
                <a:ea typeface="Arial"/>
                <a:cs typeface="Arial"/>
                <a:sym typeface="Arial"/>
              </a:defRPr>
            </a:lvl8pPr>
            <a:lvl9pPr marL="0" marR="0" lvl="8" indent="0" algn="r" rtl="0">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844241348"/>
      </p:ext>
    </p:extLst>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3"/>
          <p:cNvPicPr preferRelativeResize="0"/>
          <p:nvPr/>
        </p:nvPicPr>
        <p:blipFill rotWithShape="1">
          <a:blip r:embed="rId16">
            <a:alphaModFix/>
          </a:blip>
          <a:srcRect/>
          <a:stretch/>
        </p:blipFill>
        <p:spPr>
          <a:xfrm>
            <a:off x="0" y="0"/>
            <a:ext cx="12192000" cy="6858000"/>
          </a:xfrm>
          <a:prstGeom prst="rect">
            <a:avLst/>
          </a:prstGeom>
          <a:noFill/>
          <a:ln>
            <a:noFill/>
          </a:ln>
        </p:spPr>
      </p:pic>
      <p:sp>
        <p:nvSpPr>
          <p:cNvPr id="11" name="Google Shape;11;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EFCB17"/>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rgbClr val="EFCB17"/>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rgbClr val="EFCB17"/>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rgbClr val="EFCB17"/>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rgbClr val="EFCB17"/>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3"/>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800" b="1" i="0" u="none" strike="noStrike" cap="none">
                <a:solidFill>
                  <a:schemeClr val="accent2"/>
                </a:solidFill>
                <a:latin typeface="Arial"/>
                <a:ea typeface="Arial"/>
                <a:cs typeface="Arial"/>
                <a:sym typeface="Arial"/>
              </a:defRPr>
            </a:lvl1pPr>
            <a:lvl2pPr marL="0" marR="0" lvl="1" indent="0" algn="r" rtl="0">
              <a:spcBef>
                <a:spcPts val="0"/>
              </a:spcBef>
              <a:buNone/>
              <a:defRPr sz="1800" b="1" i="0" u="none" strike="noStrike" cap="none">
                <a:solidFill>
                  <a:schemeClr val="accent2"/>
                </a:solidFill>
                <a:latin typeface="Arial"/>
                <a:ea typeface="Arial"/>
                <a:cs typeface="Arial"/>
                <a:sym typeface="Arial"/>
              </a:defRPr>
            </a:lvl2pPr>
            <a:lvl3pPr marL="0" marR="0" lvl="2" indent="0" algn="r" rtl="0">
              <a:spcBef>
                <a:spcPts val="0"/>
              </a:spcBef>
              <a:buNone/>
              <a:defRPr sz="1800" b="1" i="0" u="none" strike="noStrike" cap="none">
                <a:solidFill>
                  <a:schemeClr val="accent2"/>
                </a:solidFill>
                <a:latin typeface="Arial"/>
                <a:ea typeface="Arial"/>
                <a:cs typeface="Arial"/>
                <a:sym typeface="Arial"/>
              </a:defRPr>
            </a:lvl3pPr>
            <a:lvl4pPr marL="0" marR="0" lvl="3" indent="0" algn="r" rtl="0">
              <a:spcBef>
                <a:spcPts val="0"/>
              </a:spcBef>
              <a:buNone/>
              <a:defRPr sz="1800" b="1" i="0" u="none" strike="noStrike" cap="none">
                <a:solidFill>
                  <a:schemeClr val="accent2"/>
                </a:solidFill>
                <a:latin typeface="Arial"/>
                <a:ea typeface="Arial"/>
                <a:cs typeface="Arial"/>
                <a:sym typeface="Arial"/>
              </a:defRPr>
            </a:lvl4pPr>
            <a:lvl5pPr marL="0" marR="0" lvl="4" indent="0" algn="r" rtl="0">
              <a:spcBef>
                <a:spcPts val="0"/>
              </a:spcBef>
              <a:buNone/>
              <a:defRPr sz="1800" b="1" i="0" u="none" strike="noStrike" cap="none">
                <a:solidFill>
                  <a:schemeClr val="accent2"/>
                </a:solidFill>
                <a:latin typeface="Arial"/>
                <a:ea typeface="Arial"/>
                <a:cs typeface="Arial"/>
                <a:sym typeface="Arial"/>
              </a:defRPr>
            </a:lvl5pPr>
            <a:lvl6pPr marL="0" marR="0" lvl="5" indent="0" algn="r" rtl="0">
              <a:spcBef>
                <a:spcPts val="0"/>
              </a:spcBef>
              <a:buNone/>
              <a:defRPr sz="1800" b="1" i="0" u="none" strike="noStrike" cap="none">
                <a:solidFill>
                  <a:schemeClr val="accent2"/>
                </a:solidFill>
                <a:latin typeface="Arial"/>
                <a:ea typeface="Arial"/>
                <a:cs typeface="Arial"/>
                <a:sym typeface="Arial"/>
              </a:defRPr>
            </a:lvl6pPr>
            <a:lvl7pPr marL="0" marR="0" lvl="6" indent="0" algn="r" rtl="0">
              <a:spcBef>
                <a:spcPts val="0"/>
              </a:spcBef>
              <a:buNone/>
              <a:defRPr sz="1800" b="1" i="0" u="none" strike="noStrike" cap="none">
                <a:solidFill>
                  <a:schemeClr val="accent2"/>
                </a:solidFill>
                <a:latin typeface="Arial"/>
                <a:ea typeface="Arial"/>
                <a:cs typeface="Arial"/>
                <a:sym typeface="Arial"/>
              </a:defRPr>
            </a:lvl7pPr>
            <a:lvl8pPr marL="0" marR="0" lvl="7" indent="0" algn="r" rtl="0">
              <a:spcBef>
                <a:spcPts val="0"/>
              </a:spcBef>
              <a:buNone/>
              <a:defRPr sz="1800" b="1" i="0" u="none" strike="noStrike" cap="none">
                <a:solidFill>
                  <a:schemeClr val="accent2"/>
                </a:solidFill>
                <a:latin typeface="Arial"/>
                <a:ea typeface="Arial"/>
                <a:cs typeface="Arial"/>
                <a:sym typeface="Arial"/>
              </a:defRPr>
            </a:lvl8pPr>
            <a:lvl9pPr marL="0" marR="0" lvl="8" indent="0" algn="r" rtl="0">
              <a:spcBef>
                <a:spcPts val="0"/>
              </a:spcBef>
              <a:buNone/>
              <a:defRPr sz="1800" b="1"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endParaRPr/>
          </a:p>
        </p:txBody>
      </p:sp>
    </p:spTree>
    <p:extLst>
      <p:ext uri="{BB962C8B-B14F-4D97-AF65-F5344CB8AC3E}">
        <p14:creationId xmlns:p14="http://schemas.microsoft.com/office/powerpoint/2010/main" val="167342675"/>
      </p:ext>
    </p:extLst>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99BF2F-B8E1-9B0D-9C40-16E6E73256CA}"/>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a:extLst>
              <a:ext uri="{FF2B5EF4-FFF2-40B4-BE49-F238E27FC236}">
                <a16:creationId xmlns:a16="http://schemas.microsoft.com/office/drawing/2014/main" id="{FBA771C2-1024-B800-3455-EF816BC5C1D9}"/>
              </a:ext>
            </a:extLst>
          </p:cNvPr>
          <p:cNvSpPr>
            <a:spLocks noGrp="1"/>
          </p:cNvSpPr>
          <p:nvPr>
            <p:ph type="sldNum" sz="quarter" idx="4"/>
          </p:nvPr>
        </p:nvSpPr>
        <p:spPr>
          <a:xfrm>
            <a:off x="9307830" y="6356350"/>
            <a:ext cx="2743200" cy="365125"/>
          </a:xfrm>
          <a:prstGeom prst="rect">
            <a:avLst/>
          </a:prstGeom>
        </p:spPr>
        <p:txBody>
          <a:bodyPr/>
          <a:lstStyle>
            <a:lvl1pPr algn="r">
              <a:defRPr sz="1800" b="1">
                <a:solidFill>
                  <a:schemeClr val="accent2"/>
                </a:solidFill>
                <a:latin typeface="Clan Pro" panose="02000603030000020004" pitchFamily="2" charset="77"/>
              </a:defRPr>
            </a:lvl1pPr>
          </a:lstStyle>
          <a:p>
            <a:endParaRPr lang="en-US" dirty="0"/>
          </a:p>
        </p:txBody>
      </p:sp>
    </p:spTree>
    <p:extLst>
      <p:ext uri="{BB962C8B-B14F-4D97-AF65-F5344CB8AC3E}">
        <p14:creationId xmlns:p14="http://schemas.microsoft.com/office/powerpoint/2010/main" val="3281567118"/>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Clan Pro Medium" panose="02000603030000020004" pitchFamily="2" charset="77"/>
          <a:ea typeface="+mj-ea"/>
          <a:cs typeface="+mj-cs"/>
        </a:defRPr>
      </a:lvl1pPr>
    </p:titleStyle>
    <p:bodyStyle>
      <a:lvl1pPr marL="228600" indent="-228600" algn="l" defTabSz="914400" rtl="0" eaLnBrk="1" latinLnBrk="0" hangingPunct="1">
        <a:lnSpc>
          <a:spcPct val="90000"/>
        </a:lnSpc>
        <a:spcBef>
          <a:spcPts val="1000"/>
        </a:spcBef>
        <a:buClr>
          <a:srgbClr val="EFCB17"/>
        </a:buClr>
        <a:buFont typeface="Arial" panose="020B0604020202020204" pitchFamily="34" charset="0"/>
        <a:buChar char="•"/>
        <a:defRPr sz="2800" kern="1200">
          <a:solidFill>
            <a:schemeClr val="tx1"/>
          </a:solidFill>
          <a:latin typeface="Clan Pro" panose="02000603030000020004" pitchFamily="2" charset="77"/>
          <a:ea typeface="+mn-ea"/>
          <a:cs typeface="+mn-cs"/>
        </a:defRPr>
      </a:lvl1pPr>
      <a:lvl2pPr marL="685800" indent="-228600" algn="l" defTabSz="914400" rtl="0" eaLnBrk="1" latinLnBrk="0" hangingPunct="1">
        <a:lnSpc>
          <a:spcPct val="90000"/>
        </a:lnSpc>
        <a:spcBef>
          <a:spcPts val="500"/>
        </a:spcBef>
        <a:buClr>
          <a:srgbClr val="EFCB17"/>
        </a:buClr>
        <a:buFont typeface="Arial" panose="020B0604020202020204" pitchFamily="34" charset="0"/>
        <a:buChar char="•"/>
        <a:defRPr sz="2400" kern="1200">
          <a:solidFill>
            <a:schemeClr val="tx1"/>
          </a:solidFill>
          <a:latin typeface="Clan Pro" panose="02000603030000020004" pitchFamily="2" charset="77"/>
          <a:ea typeface="+mn-ea"/>
          <a:cs typeface="+mn-cs"/>
        </a:defRPr>
      </a:lvl2pPr>
      <a:lvl3pPr marL="1143000" indent="-228600" algn="l" defTabSz="914400" rtl="0" eaLnBrk="1" latinLnBrk="0" hangingPunct="1">
        <a:lnSpc>
          <a:spcPct val="90000"/>
        </a:lnSpc>
        <a:spcBef>
          <a:spcPts val="500"/>
        </a:spcBef>
        <a:buClr>
          <a:srgbClr val="EFCB17"/>
        </a:buClr>
        <a:buFont typeface="Arial" panose="020B0604020202020204" pitchFamily="34" charset="0"/>
        <a:buChar char="•"/>
        <a:defRPr sz="2000" kern="1200">
          <a:solidFill>
            <a:schemeClr val="tx1"/>
          </a:solidFill>
          <a:latin typeface="Clan Pro" panose="02000603030000020004" pitchFamily="2" charset="77"/>
          <a:ea typeface="+mn-ea"/>
          <a:cs typeface="+mn-cs"/>
        </a:defRPr>
      </a:lvl3pPr>
      <a:lvl4pPr marL="1600200" indent="-228600" algn="l" defTabSz="914400" rtl="0" eaLnBrk="1" latinLnBrk="0" hangingPunct="1">
        <a:lnSpc>
          <a:spcPct val="90000"/>
        </a:lnSpc>
        <a:spcBef>
          <a:spcPts val="500"/>
        </a:spcBef>
        <a:buClr>
          <a:srgbClr val="EFCB17"/>
        </a:buClr>
        <a:buFont typeface="Arial" panose="020B0604020202020204" pitchFamily="34" charset="0"/>
        <a:buChar char="•"/>
        <a:defRPr sz="1800" kern="1200">
          <a:solidFill>
            <a:schemeClr val="tx1"/>
          </a:solidFill>
          <a:latin typeface="Clan Pro" panose="02000603030000020004" pitchFamily="2" charset="77"/>
          <a:ea typeface="+mn-ea"/>
          <a:cs typeface="+mn-cs"/>
        </a:defRPr>
      </a:lvl4pPr>
      <a:lvl5pPr marL="2057400" indent="-228600" algn="l" defTabSz="914400" rtl="0" eaLnBrk="1" latinLnBrk="0" hangingPunct="1">
        <a:lnSpc>
          <a:spcPct val="90000"/>
        </a:lnSpc>
        <a:spcBef>
          <a:spcPts val="500"/>
        </a:spcBef>
        <a:buClr>
          <a:srgbClr val="EFCB17"/>
        </a:buClr>
        <a:buFont typeface="Arial" panose="020B0604020202020204" pitchFamily="34" charset="0"/>
        <a:buChar char="•"/>
        <a:defRPr sz="1800" kern="1200">
          <a:solidFill>
            <a:schemeClr val="tx1"/>
          </a:solidFill>
          <a:latin typeface="Clan Pro" panose="0200060303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5.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3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33.xml"/><Relationship Id="rId5" Type="http://schemas.openxmlformats.org/officeDocument/2006/relationships/image" Target="../media/image44.png"/><Relationship Id="rId4" Type="http://schemas.openxmlformats.org/officeDocument/2006/relationships/image" Target="../media/image43.jp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32.xml"/><Relationship Id="rId5" Type="http://schemas.openxmlformats.org/officeDocument/2006/relationships/image" Target="../media/image47.jp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55.xml"/></Relationships>
</file>

<file path=ppt/slides/_rels/slide3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5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3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5.xml"/></Relationships>
</file>

<file path=ppt/slides/_rels/slide38.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media/image11.jpg"/><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0.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209FC-26ED-6D9F-71F3-C785D2AB66EB}"/>
              </a:ext>
            </a:extLst>
          </p:cNvPr>
          <p:cNvSpPr>
            <a:spLocks noGrp="1"/>
          </p:cNvSpPr>
          <p:nvPr>
            <p:ph type="ctrTitle"/>
          </p:nvPr>
        </p:nvSpPr>
        <p:spPr/>
        <p:txBody>
          <a:bodyPr>
            <a:normAutofit/>
          </a:bodyPr>
          <a:lstStyle/>
          <a:p>
            <a:r>
              <a:rPr lang="en-US" dirty="0" err="1"/>
              <a:t>FireSmart</a:t>
            </a:r>
            <a:r>
              <a:rPr lang="en-US" dirty="0"/>
              <a:t> NWT</a:t>
            </a:r>
            <a:br>
              <a:rPr lang="en-US" dirty="0"/>
            </a:br>
            <a:r>
              <a:rPr lang="en-US" dirty="0"/>
              <a:t>Information Presentation</a:t>
            </a:r>
            <a:endParaRPr lang="en-US" sz="4000" dirty="0"/>
          </a:p>
        </p:txBody>
      </p:sp>
      <p:cxnSp>
        <p:nvCxnSpPr>
          <p:cNvPr id="5" name="Straight Connector 4">
            <a:extLst>
              <a:ext uri="{FF2B5EF4-FFF2-40B4-BE49-F238E27FC236}">
                <a16:creationId xmlns:a16="http://schemas.microsoft.com/office/drawing/2014/main" id="{A0DB3C6D-8694-9CD7-6C93-0DA32C86F6C1}"/>
              </a:ext>
            </a:extLst>
          </p:cNvPr>
          <p:cNvCxnSpPr>
            <a:cxnSpLocks/>
          </p:cNvCxnSpPr>
          <p:nvPr/>
        </p:nvCxnSpPr>
        <p:spPr>
          <a:xfrm>
            <a:off x="3352800" y="3509963"/>
            <a:ext cx="5486400" cy="0"/>
          </a:xfrm>
          <a:prstGeom prst="line">
            <a:avLst/>
          </a:prstGeom>
          <a:ln w="19050">
            <a:solidFill>
              <a:srgbClr val="EFCB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5005324"/>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8"/>
          <p:cNvSpPr txBox="1">
            <a:spLocks noGrp="1"/>
          </p:cNvSpPr>
          <p:nvPr>
            <p:ph type="sldNum" idx="12"/>
          </p:nvPr>
        </p:nvSpPr>
        <p:spPr>
          <a:xfrm>
            <a:off x="9296400" y="6356350"/>
            <a:ext cx="2743200" cy="365125"/>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24272A"/>
              </a:solidFill>
              <a:effectLst/>
              <a:uLnTx/>
              <a:uFillTx/>
              <a:latin typeface="Arial"/>
              <a:cs typeface="Arial"/>
              <a:sym typeface="Arial"/>
            </a:endParaRPr>
          </a:p>
        </p:txBody>
      </p:sp>
      <p:pic>
        <p:nvPicPr>
          <p:cNvPr id="239" name="Google Shape;239;p18"/>
          <p:cNvPicPr preferRelativeResize="0"/>
          <p:nvPr/>
        </p:nvPicPr>
        <p:blipFill rotWithShape="1">
          <a:blip r:embed="rId3">
            <a:alphaModFix/>
          </a:blip>
          <a:srcRect t="1008" b="1035"/>
          <a:stretch/>
        </p:blipFill>
        <p:spPr>
          <a:xfrm>
            <a:off x="1186106" y="1021878"/>
            <a:ext cx="9358069" cy="4664547"/>
          </a:xfrm>
          <a:prstGeom prst="rect">
            <a:avLst/>
          </a:prstGeom>
          <a:noFill/>
          <a:ln>
            <a:noFill/>
          </a:ln>
        </p:spPr>
      </p:pic>
      <p:pic>
        <p:nvPicPr>
          <p:cNvPr id="240" name="Google Shape;240;p18"/>
          <p:cNvPicPr preferRelativeResize="0"/>
          <p:nvPr/>
        </p:nvPicPr>
        <p:blipFill rotWithShape="1">
          <a:blip r:embed="rId4">
            <a:alphaModFix/>
          </a:blip>
          <a:srcRect/>
          <a:stretch/>
        </p:blipFill>
        <p:spPr>
          <a:xfrm>
            <a:off x="129638" y="113271"/>
            <a:ext cx="1956818" cy="74748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4272A"/>
              </a:solidFill>
              <a:effectLst/>
              <a:uLnTx/>
              <a:uFillTx/>
              <a:latin typeface="Clan Pro" panose="02000603030000020004" pitchFamily="2" charset="77"/>
              <a:ea typeface="+mn-ea"/>
              <a:cs typeface="+mn-cs"/>
            </a:endParaRPr>
          </a:p>
        </p:txBody>
      </p:sp>
      <p:pic>
        <p:nvPicPr>
          <p:cNvPr id="7" name="Picture 6" descr="A diagram of fire prevention&#10;&#10;Description automatically generated">
            <a:extLst>
              <a:ext uri="{FF2B5EF4-FFF2-40B4-BE49-F238E27FC236}">
                <a16:creationId xmlns:a16="http://schemas.microsoft.com/office/drawing/2014/main" id="{3D7A2E7F-F07A-DE80-D288-8B071FC104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785B24-08E1-B461-8E52-EA5D6F85B94F}"/>
              </a:ext>
            </a:extLst>
          </p:cNvPr>
          <p:cNvSpPr txBox="1"/>
          <p:nvPr/>
        </p:nvSpPr>
        <p:spPr>
          <a:xfrm>
            <a:off x="2076450" y="514350"/>
            <a:ext cx="8039100"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3200" b="0" i="0" u="none" strike="noStrike" kern="1200" cap="none" spc="0" normalizeH="0" baseline="0" noProof="0" dirty="0">
                <a:ln>
                  <a:noFill/>
                </a:ln>
                <a:solidFill>
                  <a:srgbClr val="3F3F3F"/>
                </a:solidFill>
                <a:effectLst/>
                <a:uLnTx/>
                <a:uFillTx/>
                <a:latin typeface="Clan Pro" panose="02000603030000020004" pitchFamily="2" charset="77"/>
                <a:ea typeface="+mn-ea"/>
                <a:cs typeface="+mn-cs"/>
              </a:rPr>
              <a:t>Wildland Fire Disaster Sequence</a:t>
            </a:r>
          </a:p>
        </p:txBody>
      </p:sp>
    </p:spTree>
    <p:extLst>
      <p:ext uri="{BB962C8B-B14F-4D97-AF65-F5344CB8AC3E}">
        <p14:creationId xmlns:p14="http://schemas.microsoft.com/office/powerpoint/2010/main" val="135646932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4272A"/>
              </a:solidFill>
              <a:effectLst/>
              <a:uLnTx/>
              <a:uFillTx/>
              <a:latin typeface="Clan Pro" panose="02000603030000020004" pitchFamily="2" charset="77"/>
              <a:ea typeface="+mn-ea"/>
              <a:cs typeface="+mn-cs"/>
            </a:endParaRPr>
          </a:p>
        </p:txBody>
      </p:sp>
      <p:pic>
        <p:nvPicPr>
          <p:cNvPr id="7" name="Picture 6" descr="A screenshot of a computer&#10;&#10;Description automatically generated">
            <a:extLst>
              <a:ext uri="{FF2B5EF4-FFF2-40B4-BE49-F238E27FC236}">
                <a16:creationId xmlns:a16="http://schemas.microsoft.com/office/drawing/2014/main" id="{60666EC2-887F-375D-6322-9549F7C9C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8755050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4272A"/>
              </a:solidFill>
              <a:effectLst/>
              <a:uLnTx/>
              <a:uFillTx/>
              <a:latin typeface="Clan Pro" panose="02000603030000020004" pitchFamily="2" charset="77"/>
              <a:ea typeface="+mn-ea"/>
              <a:cs typeface="+mn-cs"/>
            </a:endParaRPr>
          </a:p>
        </p:txBody>
      </p:sp>
      <p:pic>
        <p:nvPicPr>
          <p:cNvPr id="5" name="Picture 4" descr="A cartoon of a house on fire&#10;&#10;Description automatically generated">
            <a:extLst>
              <a:ext uri="{FF2B5EF4-FFF2-40B4-BE49-F238E27FC236}">
                <a16:creationId xmlns:a16="http://schemas.microsoft.com/office/drawing/2014/main" id="{2F483DA9-D8C2-BA1D-5FF8-50DC50FBF6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03726787"/>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4272A"/>
              </a:solidFill>
              <a:effectLst/>
              <a:uLnTx/>
              <a:uFillTx/>
              <a:latin typeface="Clan Pro" panose="02000603030000020004" pitchFamily="2" charset="77"/>
              <a:ea typeface="+mn-ea"/>
              <a:cs typeface="+mn-cs"/>
            </a:endParaRPr>
          </a:p>
        </p:txBody>
      </p:sp>
      <p:pic>
        <p:nvPicPr>
          <p:cNvPr id="5" name="Picture 4" descr="A cartoon of a house on fire&#10;&#10;Description automatically generated">
            <a:extLst>
              <a:ext uri="{FF2B5EF4-FFF2-40B4-BE49-F238E27FC236}">
                <a16:creationId xmlns:a16="http://schemas.microsoft.com/office/drawing/2014/main" id="{5385F18D-01F4-38F9-E7DD-D6E44C7263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7315328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4272A"/>
              </a:solidFill>
              <a:effectLst/>
              <a:uLnTx/>
              <a:uFillTx/>
              <a:latin typeface="Clan Pro" panose="02000603030000020004" pitchFamily="2" charset="77"/>
              <a:ea typeface="+mn-ea"/>
              <a:cs typeface="+mn-cs"/>
            </a:endParaRPr>
          </a:p>
        </p:txBody>
      </p:sp>
      <p:pic>
        <p:nvPicPr>
          <p:cNvPr id="5" name="Picture 4" descr="A cartoon of a house on fire&#10;&#10;Description automatically generated">
            <a:extLst>
              <a:ext uri="{FF2B5EF4-FFF2-40B4-BE49-F238E27FC236}">
                <a16:creationId xmlns:a16="http://schemas.microsoft.com/office/drawing/2014/main" id="{0937A9E8-64C7-2C45-BFE3-E0F48E56A5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40245849"/>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4272A"/>
              </a:solidFill>
              <a:effectLst/>
              <a:uLnTx/>
              <a:uFillTx/>
              <a:latin typeface="Clan Pro" panose="02000603030000020004" pitchFamily="2" charset="77"/>
              <a:ea typeface="+mn-ea"/>
              <a:cs typeface="+mn-cs"/>
            </a:endParaRPr>
          </a:p>
        </p:txBody>
      </p:sp>
      <p:pic>
        <p:nvPicPr>
          <p:cNvPr id="5" name="Picture 4" descr="A cartoon of a house on fire&#10;&#10;Description automatically generated">
            <a:extLst>
              <a:ext uri="{FF2B5EF4-FFF2-40B4-BE49-F238E27FC236}">
                <a16:creationId xmlns:a16="http://schemas.microsoft.com/office/drawing/2014/main" id="{B47DA643-77BA-CB2F-BE7F-BE14702F50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8312369"/>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4272A"/>
              </a:solidFill>
              <a:effectLst/>
              <a:uLnTx/>
              <a:uFillTx/>
              <a:latin typeface="Clan Pro" panose="02000603030000020004" pitchFamily="2" charset="77"/>
              <a:ea typeface="+mn-ea"/>
              <a:cs typeface="+mn-cs"/>
            </a:endParaRPr>
          </a:p>
        </p:txBody>
      </p:sp>
      <p:pic>
        <p:nvPicPr>
          <p:cNvPr id="5" name="Picture 4" descr="A cartoon of a house on fire&#10;&#10;Description automatically generated">
            <a:extLst>
              <a:ext uri="{FF2B5EF4-FFF2-40B4-BE49-F238E27FC236}">
                <a16:creationId xmlns:a16="http://schemas.microsoft.com/office/drawing/2014/main" id="{02B9F9A7-C71F-2215-D048-9D926C1836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15953459"/>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4272A"/>
              </a:solidFill>
              <a:effectLst/>
              <a:uLnTx/>
              <a:uFillTx/>
              <a:latin typeface="Clan Pro" panose="02000603030000020004" pitchFamily="2" charset="77"/>
              <a:ea typeface="+mn-ea"/>
              <a:cs typeface="+mn-cs"/>
            </a:endParaRPr>
          </a:p>
        </p:txBody>
      </p:sp>
      <p:pic>
        <p:nvPicPr>
          <p:cNvPr id="5" name="Picture 4" descr="A cartoon of a house on fire&#10;&#10;Description automatically generated">
            <a:extLst>
              <a:ext uri="{FF2B5EF4-FFF2-40B4-BE49-F238E27FC236}">
                <a16:creationId xmlns:a16="http://schemas.microsoft.com/office/drawing/2014/main" id="{F3F2AB21-9F31-A926-22C6-D880C9F6DB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51450797"/>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A6B03F8-7258-5793-3261-8A06280C667C}"/>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4272A"/>
              </a:solidFill>
              <a:effectLst/>
              <a:uLnTx/>
              <a:uFillTx/>
              <a:latin typeface="Clan Pro" panose="02000603030000020004" pitchFamily="2" charset="77"/>
              <a:ea typeface="+mn-ea"/>
              <a:cs typeface="+mn-cs"/>
            </a:endParaRPr>
          </a:p>
        </p:txBody>
      </p:sp>
      <p:pic>
        <p:nvPicPr>
          <p:cNvPr id="3" name="HIZ_Full_Animation_Final ENG">
            <a:hlinkClick r:id="" action="ppaction://media"/>
            <a:extLst>
              <a:ext uri="{FF2B5EF4-FFF2-40B4-BE49-F238E27FC236}">
                <a16:creationId xmlns:a16="http://schemas.microsoft.com/office/drawing/2014/main" id="{2EE884E4-09AD-06FF-7293-30C39EBC49E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78787911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04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6B6BF-F94B-98FC-1F28-859D15DC2D09}"/>
              </a:ext>
            </a:extLst>
          </p:cNvPr>
          <p:cNvSpPr>
            <a:spLocks noGrp="1"/>
          </p:cNvSpPr>
          <p:nvPr>
            <p:ph type="title"/>
          </p:nvPr>
        </p:nvSpPr>
        <p:spPr/>
        <p:txBody>
          <a:bodyPr/>
          <a:lstStyle/>
          <a:p>
            <a:r>
              <a:rPr lang="en-US" dirty="0">
                <a:latin typeface="Clan Pro Medium" panose="02000603030000020004" pitchFamily="50" charset="0"/>
              </a:rPr>
              <a:t>Introduction</a:t>
            </a:r>
          </a:p>
        </p:txBody>
      </p:sp>
      <p:sp>
        <p:nvSpPr>
          <p:cNvPr id="3" name="Slide Number Placeholder 2">
            <a:extLst>
              <a:ext uri="{FF2B5EF4-FFF2-40B4-BE49-F238E27FC236}">
                <a16:creationId xmlns:a16="http://schemas.microsoft.com/office/drawing/2014/main" id="{D69B0A8C-3FCC-C883-A9AB-B9AD003A60AA}"/>
              </a:ext>
            </a:extLst>
          </p:cNvPr>
          <p:cNvSpPr>
            <a:spLocks noGrp="1"/>
          </p:cNvSpPr>
          <p:nvPr>
            <p:ph type="sldNum" idx="4294967295"/>
          </p:nvPr>
        </p:nvSpPr>
        <p:spPr>
          <a:xfrm>
            <a:off x="9307830" y="6356350"/>
            <a:ext cx="2743200" cy="365125"/>
          </a:xfrm>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1" i="0" u="none" strike="noStrike" kern="0" cap="none" spc="0" normalizeH="0" baseline="0" noProof="0" dirty="0">
              <a:ln>
                <a:noFill/>
              </a:ln>
              <a:solidFill>
                <a:srgbClr val="24272A"/>
              </a:solidFill>
              <a:effectLst/>
              <a:uLnTx/>
              <a:uFillTx/>
              <a:latin typeface="Arial"/>
              <a:cs typeface="Arial"/>
              <a:sym typeface="Arial"/>
            </a:endParaRPr>
          </a:p>
        </p:txBody>
      </p:sp>
      <p:sp>
        <p:nvSpPr>
          <p:cNvPr id="5" name="TextBox 4">
            <a:extLst>
              <a:ext uri="{FF2B5EF4-FFF2-40B4-BE49-F238E27FC236}">
                <a16:creationId xmlns:a16="http://schemas.microsoft.com/office/drawing/2014/main" id="{D5817892-98F7-C3CB-7621-9E8D42A232C5}"/>
              </a:ext>
            </a:extLst>
          </p:cNvPr>
          <p:cNvSpPr txBox="1"/>
          <p:nvPr/>
        </p:nvSpPr>
        <p:spPr>
          <a:xfrm>
            <a:off x="1001486" y="1807029"/>
            <a:ext cx="10428514" cy="4031873"/>
          </a:xfrm>
          <a:prstGeom prst="rect">
            <a:avLst/>
          </a:prstGeom>
          <a:noFill/>
        </p:spPr>
        <p:txBody>
          <a:bodyPr wrap="square">
            <a:spAutoFit/>
          </a:bodyPr>
          <a:lstStyle/>
          <a:p>
            <a:pPr>
              <a:buClr>
                <a:srgbClr val="000000"/>
              </a:buClr>
            </a:pPr>
            <a:r>
              <a:rPr lang="en-CA" sz="2800" i="1" kern="100" dirty="0">
                <a:effectLst/>
                <a:latin typeface="Calibri" panose="020F0502020204030204" pitchFamily="34" charset="0"/>
                <a:ea typeface="Calibri" panose="020F0502020204030204" pitchFamily="34" charset="0"/>
                <a:cs typeface="Times New Roman" panose="02020603050405020304" pitchFamily="18" charset="0"/>
              </a:rPr>
              <a:t>What is FireSmart?</a:t>
            </a:r>
          </a:p>
          <a:p>
            <a:pPr>
              <a:buClr>
                <a:srgbClr val="000000"/>
              </a:buClr>
            </a:pPr>
            <a:r>
              <a:rPr lang="en-CA" sz="2400" kern="100" dirty="0">
                <a:effectLst/>
                <a:latin typeface="Calibri" panose="020F0502020204030204" pitchFamily="34" charset="0"/>
                <a:ea typeface="Calibri" panose="020F0502020204030204" pitchFamily="34" charset="0"/>
                <a:cs typeface="Times New Roman" panose="02020603050405020304" pitchFamily="18" charset="0"/>
              </a:rPr>
              <a:t>FireSmart™ Canada is a national program that helps Canadians increase neighbourhood resilience to wildland fire and minimize its negative impacts. It was founded over 30 years ago to address common concerns about wildland fire in the wildland urban interface.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32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1"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Why is it important </a:t>
            </a:r>
            <a:r>
              <a:rPr lang="en-US" sz="2800" i="1" kern="0" dirty="0">
                <a:solidFill>
                  <a:srgbClr val="000000"/>
                </a:solidFill>
                <a:latin typeface="Clan Pro" panose="02000603030000020004" pitchFamily="50" charset="0"/>
                <a:cs typeface="Arial"/>
                <a:sym typeface="Arial"/>
              </a:rPr>
              <a:t>to you?</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 Changing </a:t>
            </a:r>
            <a:r>
              <a:rPr kumimoji="0" lang="en-US" sz="2400" b="0" u="none" strike="noStrike" kern="0" cap="none" spc="0" normalizeH="0" baseline="0" noProof="0" dirty="0" err="1">
                <a:ln>
                  <a:noFill/>
                </a:ln>
                <a:solidFill>
                  <a:srgbClr val="000000"/>
                </a:solidFill>
                <a:effectLst/>
                <a:uLnTx/>
                <a:uFillTx/>
                <a:latin typeface="Clan Pro" panose="02000603030000020004" pitchFamily="50" charset="0"/>
                <a:cs typeface="Arial"/>
                <a:sym typeface="Arial"/>
              </a:rPr>
              <a:t>clim</a:t>
            </a:r>
            <a:r>
              <a:rPr lang="en-US" sz="2400" kern="0" dirty="0">
                <a:solidFill>
                  <a:srgbClr val="000000"/>
                </a:solidFill>
                <a:latin typeface="Clan Pro" panose="02000603030000020004" pitchFamily="50" charset="0"/>
                <a:cs typeface="Arial"/>
                <a:sym typeface="Arial"/>
              </a:rPr>
              <a:t>ate     		increased threat of wildland fires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400" kern="0" dirty="0">
                <a:solidFill>
                  <a:srgbClr val="000000"/>
                </a:solidFill>
                <a:latin typeface="Clan Pro" panose="02000603030000020004" pitchFamily="50" charset="0"/>
                <a:cs typeface="Arial"/>
                <a:sym typeface="Arial"/>
              </a:rPr>
              <a:t>- Reduction in risk of loss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 Builds a sense of community</a:t>
            </a:r>
          </a:p>
        </p:txBody>
      </p:sp>
      <p:cxnSp>
        <p:nvCxnSpPr>
          <p:cNvPr id="6" name="Straight Arrow Connector 5">
            <a:extLst>
              <a:ext uri="{FF2B5EF4-FFF2-40B4-BE49-F238E27FC236}">
                <a16:creationId xmlns:a16="http://schemas.microsoft.com/office/drawing/2014/main" id="{4BD50A2C-5411-24D9-D0F1-E8EC7FFFDA1B}"/>
              </a:ext>
            </a:extLst>
          </p:cNvPr>
          <p:cNvCxnSpPr/>
          <p:nvPr/>
        </p:nvCxnSpPr>
        <p:spPr>
          <a:xfrm>
            <a:off x="3985146" y="4831307"/>
            <a:ext cx="28660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9463320"/>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340994-FCB3-0B32-2763-AE8E85607289}"/>
              </a:ext>
            </a:extLst>
          </p:cNvPr>
          <p:cNvPicPr>
            <a:picLocks noChangeAspect="1"/>
          </p:cNvPicPr>
          <p:nvPr/>
        </p:nvPicPr>
        <p:blipFill>
          <a:blip r:embed="rId3"/>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endParaRPr lang="en-US" dirty="0"/>
          </a:p>
        </p:txBody>
      </p:sp>
      <p:sp>
        <p:nvSpPr>
          <p:cNvPr id="7" name="Rectangle 6">
            <a:extLst>
              <a:ext uri="{FF2B5EF4-FFF2-40B4-BE49-F238E27FC236}">
                <a16:creationId xmlns:a16="http://schemas.microsoft.com/office/drawing/2014/main" id="{2DB4BB60-5AC8-BB1E-44C5-FA151D6B8066}"/>
              </a:ext>
            </a:extLst>
          </p:cNvPr>
          <p:cNvSpPr/>
          <p:nvPr/>
        </p:nvSpPr>
        <p:spPr>
          <a:xfrm>
            <a:off x="3014663" y="314325"/>
            <a:ext cx="5672137" cy="10572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755A785-67F1-599B-AE9E-E856AFD36CD1}"/>
              </a:ext>
            </a:extLst>
          </p:cNvPr>
          <p:cNvSpPr txBox="1"/>
          <p:nvPr/>
        </p:nvSpPr>
        <p:spPr>
          <a:xfrm>
            <a:off x="3073368" y="378445"/>
            <a:ext cx="5554726" cy="923330"/>
          </a:xfrm>
          <a:prstGeom prst="rect">
            <a:avLst/>
          </a:prstGeom>
          <a:noFill/>
        </p:spPr>
        <p:txBody>
          <a:bodyPr wrap="none" rtlCol="0">
            <a:spAutoFit/>
          </a:bodyPr>
          <a:lstStyle/>
          <a:p>
            <a:r>
              <a:rPr lang="en-US" dirty="0">
                <a:latin typeface="Clan Pro" panose="02000603030000020004" pitchFamily="2" charset="77"/>
              </a:rPr>
              <a:t>Ignition hazards to look for:</a:t>
            </a:r>
          </a:p>
          <a:p>
            <a:pPr marL="285750" indent="-285750">
              <a:buClr>
                <a:schemeClr val="accent1"/>
              </a:buClr>
              <a:buFont typeface="Arial" panose="020B0604020202020204" pitchFamily="34" charset="0"/>
              <a:buChar char="•"/>
            </a:pPr>
            <a:r>
              <a:rPr lang="en-US" dirty="0">
                <a:latin typeface="Clan Pro" panose="02000603030000020004" pitchFamily="2" charset="77"/>
              </a:rPr>
              <a:t>characteristics of the structure</a:t>
            </a:r>
          </a:p>
          <a:p>
            <a:pPr marL="285750" indent="-285750">
              <a:buClr>
                <a:schemeClr val="accent1"/>
              </a:buClr>
              <a:buFont typeface="Arial" panose="020B0604020202020204" pitchFamily="34" charset="0"/>
              <a:buChar char="•"/>
            </a:pPr>
            <a:r>
              <a:rPr lang="en-US" dirty="0">
                <a:latin typeface="Clan Pro" panose="02000603030000020004" pitchFamily="2" charset="77"/>
              </a:rPr>
              <a:t>surrounding flammable materials/vegetation</a:t>
            </a:r>
          </a:p>
        </p:txBody>
      </p:sp>
    </p:spTree>
    <p:extLst>
      <p:ext uri="{BB962C8B-B14F-4D97-AF65-F5344CB8AC3E}">
        <p14:creationId xmlns:p14="http://schemas.microsoft.com/office/powerpoint/2010/main" val="3973047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4272A"/>
              </a:solidFill>
              <a:effectLst/>
              <a:uLnTx/>
              <a:uFillTx/>
              <a:latin typeface="Clan Pro" panose="02000603030000020004" pitchFamily="2" charset="77"/>
              <a:ea typeface="+mn-ea"/>
              <a:cs typeface="+mn-cs"/>
            </a:endParaRPr>
          </a:p>
        </p:txBody>
      </p:sp>
      <p:pic>
        <p:nvPicPr>
          <p:cNvPr id="5" name="Picture 4" descr="A yellow house with a garage and a driveway&#10;&#10;Description automatically generated">
            <a:extLst>
              <a:ext uri="{FF2B5EF4-FFF2-40B4-BE49-F238E27FC236}">
                <a16:creationId xmlns:a16="http://schemas.microsoft.com/office/drawing/2014/main" id="{1BA3FACB-0513-4743-93AD-10D524F09E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9001259"/>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4272A"/>
              </a:solidFill>
              <a:effectLst/>
              <a:uLnTx/>
              <a:uFillTx/>
              <a:latin typeface="Clan Pro" panose="02000603030000020004" pitchFamily="2" charset="77"/>
              <a:ea typeface="+mn-ea"/>
              <a:cs typeface="+mn-cs"/>
            </a:endParaRPr>
          </a:p>
        </p:txBody>
      </p:sp>
      <p:pic>
        <p:nvPicPr>
          <p:cNvPr id="14" name="Picture 13" descr="A house with garage and garage&#10;&#10;Description automatically generated">
            <a:extLst>
              <a:ext uri="{FF2B5EF4-FFF2-40B4-BE49-F238E27FC236}">
                <a16:creationId xmlns:a16="http://schemas.microsoft.com/office/drawing/2014/main" id="{C1E85A02-1393-CA7D-7031-446E26A937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C1789DFB-EB26-FCAE-9851-1C927CCB206E}"/>
              </a:ext>
            </a:extLst>
          </p:cNvPr>
          <p:cNvSpPr txBox="1"/>
          <p:nvPr/>
        </p:nvSpPr>
        <p:spPr>
          <a:xfrm>
            <a:off x="2877731" y="3121222"/>
            <a:ext cx="1516762"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lan Pro" panose="02000603030000020004" pitchFamily="2" charset="77"/>
                <a:ea typeface="+mn-ea"/>
                <a:cs typeface="+mn-cs"/>
              </a:rPr>
              <a:t>Curled shingles</a:t>
            </a:r>
          </a:p>
        </p:txBody>
      </p:sp>
      <p:sp>
        <p:nvSpPr>
          <p:cNvPr id="5" name="TextBox 4">
            <a:extLst>
              <a:ext uri="{FF2B5EF4-FFF2-40B4-BE49-F238E27FC236}">
                <a16:creationId xmlns:a16="http://schemas.microsoft.com/office/drawing/2014/main" id="{8DB2A621-4481-A099-FB7E-76226D371D1F}"/>
              </a:ext>
            </a:extLst>
          </p:cNvPr>
          <p:cNvSpPr txBox="1"/>
          <p:nvPr/>
        </p:nvSpPr>
        <p:spPr>
          <a:xfrm>
            <a:off x="8758578" y="4053552"/>
            <a:ext cx="1516762"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lan Pro" panose="02000603030000020004" pitchFamily="2" charset="77"/>
                <a:ea typeface="+mn-ea"/>
                <a:cs typeface="+mn-cs"/>
              </a:rPr>
              <a:t>Curled shingles</a:t>
            </a:r>
          </a:p>
        </p:txBody>
      </p:sp>
      <p:sp>
        <p:nvSpPr>
          <p:cNvPr id="6" name="TextBox 5">
            <a:extLst>
              <a:ext uri="{FF2B5EF4-FFF2-40B4-BE49-F238E27FC236}">
                <a16:creationId xmlns:a16="http://schemas.microsoft.com/office/drawing/2014/main" id="{B8493FB4-C175-ACDB-151B-5815F405592F}"/>
              </a:ext>
            </a:extLst>
          </p:cNvPr>
          <p:cNvSpPr txBox="1"/>
          <p:nvPr/>
        </p:nvSpPr>
        <p:spPr>
          <a:xfrm>
            <a:off x="9125270" y="4573505"/>
            <a:ext cx="1608133"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lan Pro" panose="02000603030000020004" pitchFamily="2" charset="77"/>
                <a:ea typeface="+mn-ea"/>
                <a:cs typeface="+mn-cs"/>
              </a:rPr>
              <a:t>Leaves in gutter</a:t>
            </a:r>
          </a:p>
        </p:txBody>
      </p:sp>
      <p:sp>
        <p:nvSpPr>
          <p:cNvPr id="7" name="TextBox 6">
            <a:extLst>
              <a:ext uri="{FF2B5EF4-FFF2-40B4-BE49-F238E27FC236}">
                <a16:creationId xmlns:a16="http://schemas.microsoft.com/office/drawing/2014/main" id="{19898102-ECD7-0AEE-92AD-4D810A335058}"/>
              </a:ext>
            </a:extLst>
          </p:cNvPr>
          <p:cNvSpPr txBox="1"/>
          <p:nvPr/>
        </p:nvSpPr>
        <p:spPr>
          <a:xfrm>
            <a:off x="2383811" y="3569458"/>
            <a:ext cx="1608133"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lan Pro" panose="02000603030000020004" pitchFamily="2" charset="77"/>
                <a:ea typeface="+mn-ea"/>
                <a:cs typeface="+mn-cs"/>
              </a:rPr>
              <a:t>Leaves in gutter</a:t>
            </a:r>
          </a:p>
        </p:txBody>
      </p:sp>
      <p:sp>
        <p:nvSpPr>
          <p:cNvPr id="8" name="TextBox 7">
            <a:extLst>
              <a:ext uri="{FF2B5EF4-FFF2-40B4-BE49-F238E27FC236}">
                <a16:creationId xmlns:a16="http://schemas.microsoft.com/office/drawing/2014/main" id="{811CDC91-E6C3-5EAC-0BE6-EAB0BEDA0FAD}"/>
              </a:ext>
            </a:extLst>
          </p:cNvPr>
          <p:cNvSpPr txBox="1"/>
          <p:nvPr/>
        </p:nvSpPr>
        <p:spPr>
          <a:xfrm>
            <a:off x="1067982" y="4232846"/>
            <a:ext cx="2231701"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lan Pro" panose="02000603030000020004" pitchFamily="2" charset="77"/>
                <a:ea typeface="+mn-ea"/>
                <a:cs typeface="+mn-cs"/>
              </a:rPr>
              <a:t>Leaves, patio furniture,</a:t>
            </a:r>
            <a:br>
              <a:rPr kumimoji="0" lang="en-US" sz="1400" b="0" i="0" u="none" strike="noStrike" kern="1200" cap="none" spc="0" normalizeH="0" baseline="0" noProof="0" dirty="0">
                <a:ln>
                  <a:noFill/>
                </a:ln>
                <a:solidFill>
                  <a:srgbClr val="FFFFFF"/>
                </a:solidFill>
                <a:effectLst/>
                <a:uLnTx/>
                <a:uFillTx/>
                <a:latin typeface="Clan Pro" panose="02000603030000020004" pitchFamily="2" charset="77"/>
                <a:ea typeface="+mn-ea"/>
                <a:cs typeface="+mn-cs"/>
              </a:rPr>
            </a:br>
            <a:r>
              <a:rPr kumimoji="0" lang="en-US" sz="1400" b="0" i="0" u="none" strike="noStrike" kern="1200" cap="none" spc="0" normalizeH="0" baseline="0" noProof="0" dirty="0">
                <a:ln>
                  <a:noFill/>
                </a:ln>
                <a:solidFill>
                  <a:srgbClr val="FFFFFF"/>
                </a:solidFill>
                <a:effectLst/>
                <a:uLnTx/>
                <a:uFillTx/>
                <a:latin typeface="Clan Pro" panose="02000603030000020004" pitchFamily="2" charset="77"/>
                <a:ea typeface="+mn-ea"/>
                <a:cs typeface="+mn-cs"/>
              </a:rPr>
              <a:t>unsheathed wood deck</a:t>
            </a:r>
          </a:p>
        </p:txBody>
      </p:sp>
      <p:sp>
        <p:nvSpPr>
          <p:cNvPr id="9" name="TextBox 8">
            <a:extLst>
              <a:ext uri="{FF2B5EF4-FFF2-40B4-BE49-F238E27FC236}">
                <a16:creationId xmlns:a16="http://schemas.microsoft.com/office/drawing/2014/main" id="{B879604C-E721-6C59-2667-0EF11EC4E22D}"/>
              </a:ext>
            </a:extLst>
          </p:cNvPr>
          <p:cNvSpPr txBox="1"/>
          <p:nvPr/>
        </p:nvSpPr>
        <p:spPr>
          <a:xfrm>
            <a:off x="3855804" y="5300992"/>
            <a:ext cx="1819729"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lan Pro" panose="02000603030000020004" pitchFamily="2" charset="77"/>
                <a:ea typeface="+mn-ea"/>
                <a:cs typeface="+mn-cs"/>
              </a:rPr>
              <a:t>Juniper and cedar,</a:t>
            </a:r>
            <a:br>
              <a:rPr kumimoji="0" lang="en-US" sz="1400" b="0" i="0" u="none" strike="noStrike" kern="1200" cap="none" spc="0" normalizeH="0" baseline="0" noProof="0" dirty="0">
                <a:ln>
                  <a:noFill/>
                </a:ln>
                <a:solidFill>
                  <a:srgbClr val="FFFFFF"/>
                </a:solidFill>
                <a:effectLst/>
                <a:uLnTx/>
                <a:uFillTx/>
                <a:latin typeface="Clan Pro" panose="02000603030000020004" pitchFamily="2" charset="77"/>
                <a:ea typeface="+mn-ea"/>
                <a:cs typeface="+mn-cs"/>
              </a:rPr>
            </a:br>
            <a:r>
              <a:rPr kumimoji="0" lang="en-US" sz="1400" b="0" i="0" u="none" strike="noStrike" kern="1200" cap="none" spc="0" normalizeH="0" baseline="0" noProof="0" dirty="0">
                <a:ln>
                  <a:noFill/>
                </a:ln>
                <a:solidFill>
                  <a:srgbClr val="FFFFFF"/>
                </a:solidFill>
                <a:effectLst/>
                <a:uLnTx/>
                <a:uFillTx/>
                <a:latin typeface="Clan Pro" panose="02000603030000020004" pitchFamily="2" charset="77"/>
                <a:ea typeface="+mn-ea"/>
                <a:cs typeface="+mn-cs"/>
              </a:rPr>
              <a:t>bark mulch</a:t>
            </a:r>
          </a:p>
        </p:txBody>
      </p:sp>
      <p:sp>
        <p:nvSpPr>
          <p:cNvPr id="10" name="TextBox 9">
            <a:extLst>
              <a:ext uri="{FF2B5EF4-FFF2-40B4-BE49-F238E27FC236}">
                <a16:creationId xmlns:a16="http://schemas.microsoft.com/office/drawing/2014/main" id="{5FCCD8F2-D044-21A7-8659-5648CF7606D4}"/>
              </a:ext>
            </a:extLst>
          </p:cNvPr>
          <p:cNvSpPr txBox="1"/>
          <p:nvPr/>
        </p:nvSpPr>
        <p:spPr>
          <a:xfrm>
            <a:off x="7663946" y="5623720"/>
            <a:ext cx="1016625"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lan Pro" panose="02000603030000020004" pitchFamily="2" charset="77"/>
                <a:ea typeface="+mn-ea"/>
                <a:cs typeface="+mn-cs"/>
              </a:rPr>
              <a:t>Woodpile</a:t>
            </a:r>
          </a:p>
        </p:txBody>
      </p:sp>
      <p:sp>
        <p:nvSpPr>
          <p:cNvPr id="11" name="TextBox 10">
            <a:extLst>
              <a:ext uri="{FF2B5EF4-FFF2-40B4-BE49-F238E27FC236}">
                <a16:creationId xmlns:a16="http://schemas.microsoft.com/office/drawing/2014/main" id="{0DE7E5BA-06AD-1A24-BF74-C337F522EBCA}"/>
              </a:ext>
            </a:extLst>
          </p:cNvPr>
          <p:cNvSpPr txBox="1"/>
          <p:nvPr/>
        </p:nvSpPr>
        <p:spPr>
          <a:xfrm>
            <a:off x="5374772" y="2870597"/>
            <a:ext cx="2451313"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lan Pro" panose="02000603030000020004" pitchFamily="2" charset="77"/>
                <a:ea typeface="+mn-ea"/>
                <a:cs typeface="+mn-cs"/>
              </a:rPr>
              <a:t>Chimney without arrestor</a:t>
            </a:r>
          </a:p>
        </p:txBody>
      </p:sp>
      <p:sp>
        <p:nvSpPr>
          <p:cNvPr id="12" name="TextBox 11">
            <a:extLst>
              <a:ext uri="{FF2B5EF4-FFF2-40B4-BE49-F238E27FC236}">
                <a16:creationId xmlns:a16="http://schemas.microsoft.com/office/drawing/2014/main" id="{FAA82AD9-F461-1BEB-7E37-AEA51758B2B8}"/>
              </a:ext>
            </a:extLst>
          </p:cNvPr>
          <p:cNvSpPr txBox="1"/>
          <p:nvPr/>
        </p:nvSpPr>
        <p:spPr>
          <a:xfrm>
            <a:off x="6096000" y="3224507"/>
            <a:ext cx="2382383"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Clan Pro" panose="02000603030000020004" pitchFamily="2" charset="77"/>
                <a:ea typeface="+mn-ea"/>
                <a:cs typeface="+mn-cs"/>
              </a:rPr>
              <a:t>Vents don’t have screens</a:t>
            </a:r>
          </a:p>
        </p:txBody>
      </p:sp>
    </p:spTree>
    <p:extLst>
      <p:ext uri="{BB962C8B-B14F-4D97-AF65-F5344CB8AC3E}">
        <p14:creationId xmlns:p14="http://schemas.microsoft.com/office/powerpoint/2010/main" val="301484024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endParaRPr lang="en-US" dirty="0"/>
          </a:p>
        </p:txBody>
      </p:sp>
      <p:pic>
        <p:nvPicPr>
          <p:cNvPr id="2" name="Picture 1">
            <a:extLst>
              <a:ext uri="{FF2B5EF4-FFF2-40B4-BE49-F238E27FC236}">
                <a16:creationId xmlns:a16="http://schemas.microsoft.com/office/drawing/2014/main" id="{D25F7D92-4393-C815-36AD-5EBC1703EAA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016992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43B732-3D2E-FFC4-AC9C-BC19B9746D5B}"/>
              </a:ext>
            </a:extLst>
          </p:cNvPr>
          <p:cNvPicPr>
            <a:picLocks noChangeAspect="1"/>
          </p:cNvPicPr>
          <p:nvPr/>
        </p:nvPicPr>
        <p:blipFill>
          <a:blip r:embed="rId3"/>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endParaRPr lang="en-US" dirty="0"/>
          </a:p>
        </p:txBody>
      </p:sp>
      <p:sp>
        <p:nvSpPr>
          <p:cNvPr id="2" name="TextBox 1">
            <a:extLst>
              <a:ext uri="{FF2B5EF4-FFF2-40B4-BE49-F238E27FC236}">
                <a16:creationId xmlns:a16="http://schemas.microsoft.com/office/drawing/2014/main" id="{C3B0CA40-0FF6-75DE-4084-78E5DACD5ACB}"/>
              </a:ext>
            </a:extLst>
          </p:cNvPr>
          <p:cNvSpPr txBox="1"/>
          <p:nvPr/>
        </p:nvSpPr>
        <p:spPr>
          <a:xfrm>
            <a:off x="9864539" y="4965522"/>
            <a:ext cx="1947969" cy="307777"/>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Branches on ground</a:t>
            </a:r>
          </a:p>
        </p:txBody>
      </p:sp>
      <p:sp>
        <p:nvSpPr>
          <p:cNvPr id="6" name="TextBox 5">
            <a:extLst>
              <a:ext uri="{FF2B5EF4-FFF2-40B4-BE49-F238E27FC236}">
                <a16:creationId xmlns:a16="http://schemas.microsoft.com/office/drawing/2014/main" id="{E84A577A-E883-9DE9-AF1E-B4CF0D9643F3}"/>
              </a:ext>
            </a:extLst>
          </p:cNvPr>
          <p:cNvSpPr txBox="1"/>
          <p:nvPr/>
        </p:nvSpPr>
        <p:spPr>
          <a:xfrm>
            <a:off x="6395499" y="3428999"/>
            <a:ext cx="1109598" cy="307777"/>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Woodshed</a:t>
            </a:r>
          </a:p>
        </p:txBody>
      </p:sp>
      <p:sp>
        <p:nvSpPr>
          <p:cNvPr id="7" name="TextBox 6">
            <a:extLst>
              <a:ext uri="{FF2B5EF4-FFF2-40B4-BE49-F238E27FC236}">
                <a16:creationId xmlns:a16="http://schemas.microsoft.com/office/drawing/2014/main" id="{FFC859F0-5DDE-3033-0F9F-E8F4B71646E9}"/>
              </a:ext>
            </a:extLst>
          </p:cNvPr>
          <p:cNvSpPr txBox="1"/>
          <p:nvPr/>
        </p:nvSpPr>
        <p:spPr>
          <a:xfrm>
            <a:off x="7623598" y="3222893"/>
            <a:ext cx="2116285" cy="523220"/>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Wood tools and lawn-</a:t>
            </a:r>
            <a:br>
              <a:rPr lang="en-US" sz="1400" dirty="0">
                <a:solidFill>
                  <a:schemeClr val="bg1"/>
                </a:solidFill>
                <a:latin typeface="Clan Pro" panose="02000603030000020004" pitchFamily="2" charset="77"/>
              </a:rPr>
            </a:br>
            <a:r>
              <a:rPr lang="en-US" sz="1400" dirty="0">
                <a:solidFill>
                  <a:schemeClr val="bg1"/>
                </a:solidFill>
                <a:latin typeface="Clan Pro" panose="02000603030000020004" pitchFamily="2" charset="77"/>
              </a:rPr>
              <a:t>mower next to shed</a:t>
            </a:r>
          </a:p>
        </p:txBody>
      </p:sp>
      <p:cxnSp>
        <p:nvCxnSpPr>
          <p:cNvPr id="10" name="Straight Connector 9">
            <a:extLst>
              <a:ext uri="{FF2B5EF4-FFF2-40B4-BE49-F238E27FC236}">
                <a16:creationId xmlns:a16="http://schemas.microsoft.com/office/drawing/2014/main" id="{B8B28D03-9CC2-D113-A824-CF8F192C0C05}"/>
              </a:ext>
            </a:extLst>
          </p:cNvPr>
          <p:cNvCxnSpPr>
            <a:cxnSpLocks/>
          </p:cNvCxnSpPr>
          <p:nvPr/>
        </p:nvCxnSpPr>
        <p:spPr>
          <a:xfrm flipH="1">
            <a:off x="6950298" y="3746113"/>
            <a:ext cx="1010361" cy="62610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54B5066-77B6-2FBB-3B7D-36A901A8AB2F}"/>
              </a:ext>
            </a:extLst>
          </p:cNvPr>
          <p:cNvSpPr txBox="1"/>
          <p:nvPr/>
        </p:nvSpPr>
        <p:spPr>
          <a:xfrm>
            <a:off x="9185507" y="4587661"/>
            <a:ext cx="1358064" cy="307777"/>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Propane tank</a:t>
            </a:r>
          </a:p>
        </p:txBody>
      </p:sp>
      <p:sp>
        <p:nvSpPr>
          <p:cNvPr id="14" name="TextBox 13">
            <a:extLst>
              <a:ext uri="{FF2B5EF4-FFF2-40B4-BE49-F238E27FC236}">
                <a16:creationId xmlns:a16="http://schemas.microsoft.com/office/drawing/2014/main" id="{6FFCEFA2-C778-B65E-D447-B5510B6478A8}"/>
              </a:ext>
            </a:extLst>
          </p:cNvPr>
          <p:cNvSpPr txBox="1"/>
          <p:nvPr/>
        </p:nvSpPr>
        <p:spPr>
          <a:xfrm>
            <a:off x="1377603" y="3963906"/>
            <a:ext cx="1625766" cy="307777"/>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Un-pruned trees</a:t>
            </a:r>
          </a:p>
        </p:txBody>
      </p:sp>
      <p:sp>
        <p:nvSpPr>
          <p:cNvPr id="16" name="TextBox 15">
            <a:extLst>
              <a:ext uri="{FF2B5EF4-FFF2-40B4-BE49-F238E27FC236}">
                <a16:creationId xmlns:a16="http://schemas.microsoft.com/office/drawing/2014/main" id="{C2E1C18B-5B4B-AFC3-34AE-42FE0F817541}"/>
              </a:ext>
            </a:extLst>
          </p:cNvPr>
          <p:cNvSpPr txBox="1"/>
          <p:nvPr/>
        </p:nvSpPr>
        <p:spPr>
          <a:xfrm>
            <a:off x="701299" y="4895438"/>
            <a:ext cx="2672526" cy="307777"/>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Firepit, wood pile, furniture</a:t>
            </a:r>
          </a:p>
        </p:txBody>
      </p:sp>
      <p:sp>
        <p:nvSpPr>
          <p:cNvPr id="18" name="TextBox 17">
            <a:extLst>
              <a:ext uri="{FF2B5EF4-FFF2-40B4-BE49-F238E27FC236}">
                <a16:creationId xmlns:a16="http://schemas.microsoft.com/office/drawing/2014/main" id="{1E78EA56-3378-83F5-C796-0E78BD059C93}"/>
              </a:ext>
            </a:extLst>
          </p:cNvPr>
          <p:cNvSpPr txBox="1"/>
          <p:nvPr/>
        </p:nvSpPr>
        <p:spPr>
          <a:xfrm>
            <a:off x="1377603" y="5331023"/>
            <a:ext cx="2694969" cy="307777"/>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Leaf pile and more branches</a:t>
            </a:r>
          </a:p>
        </p:txBody>
      </p:sp>
    </p:spTree>
    <p:extLst>
      <p:ext uri="{BB962C8B-B14F-4D97-AF65-F5344CB8AC3E}">
        <p14:creationId xmlns:p14="http://schemas.microsoft.com/office/powerpoint/2010/main" val="15576381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endParaRPr lang="en-US" dirty="0"/>
          </a:p>
        </p:txBody>
      </p:sp>
      <p:pic>
        <p:nvPicPr>
          <p:cNvPr id="2" name="Picture 1">
            <a:extLst>
              <a:ext uri="{FF2B5EF4-FFF2-40B4-BE49-F238E27FC236}">
                <a16:creationId xmlns:a16="http://schemas.microsoft.com/office/drawing/2014/main" id="{52AE6E70-25E9-3630-B3D2-EC213A38875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2901329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endParaRPr lang="en-US" dirty="0"/>
          </a:p>
        </p:txBody>
      </p:sp>
      <p:pic>
        <p:nvPicPr>
          <p:cNvPr id="2" name="Picture 1">
            <a:extLst>
              <a:ext uri="{FF2B5EF4-FFF2-40B4-BE49-F238E27FC236}">
                <a16:creationId xmlns:a16="http://schemas.microsoft.com/office/drawing/2014/main" id="{22C28AC8-E528-E237-8FA4-A7F4DD338C0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0963380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96AA0E-EC94-731A-AC08-EA2A8C2FD6B9}"/>
              </a:ext>
            </a:extLst>
          </p:cNvPr>
          <p:cNvPicPr>
            <a:picLocks noChangeAspect="1"/>
          </p:cNvPicPr>
          <p:nvPr/>
        </p:nvPicPr>
        <p:blipFill>
          <a:blip r:embed="rId3"/>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endParaRPr lang="en-US" dirty="0"/>
          </a:p>
        </p:txBody>
      </p:sp>
      <p:sp>
        <p:nvSpPr>
          <p:cNvPr id="2" name="TextBox 1">
            <a:extLst>
              <a:ext uri="{FF2B5EF4-FFF2-40B4-BE49-F238E27FC236}">
                <a16:creationId xmlns:a16="http://schemas.microsoft.com/office/drawing/2014/main" id="{51D01DF2-CDE5-A480-AA28-2DC04BB69BFC}"/>
              </a:ext>
            </a:extLst>
          </p:cNvPr>
          <p:cNvSpPr txBox="1"/>
          <p:nvPr/>
        </p:nvSpPr>
        <p:spPr>
          <a:xfrm>
            <a:off x="1288221" y="5218965"/>
            <a:ext cx="1947970" cy="307777"/>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Branches on ground</a:t>
            </a:r>
          </a:p>
        </p:txBody>
      </p:sp>
      <p:sp>
        <p:nvSpPr>
          <p:cNvPr id="5" name="TextBox 4">
            <a:extLst>
              <a:ext uri="{FF2B5EF4-FFF2-40B4-BE49-F238E27FC236}">
                <a16:creationId xmlns:a16="http://schemas.microsoft.com/office/drawing/2014/main" id="{29F5AB8D-E481-AFCE-D7AE-D514169FF737}"/>
              </a:ext>
            </a:extLst>
          </p:cNvPr>
          <p:cNvSpPr txBox="1"/>
          <p:nvPr/>
        </p:nvSpPr>
        <p:spPr>
          <a:xfrm>
            <a:off x="4659881" y="6202461"/>
            <a:ext cx="1045479" cy="307777"/>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Dead tree</a:t>
            </a:r>
          </a:p>
        </p:txBody>
      </p:sp>
      <p:sp>
        <p:nvSpPr>
          <p:cNvPr id="6" name="TextBox 5">
            <a:extLst>
              <a:ext uri="{FF2B5EF4-FFF2-40B4-BE49-F238E27FC236}">
                <a16:creationId xmlns:a16="http://schemas.microsoft.com/office/drawing/2014/main" id="{A7AE302B-275B-B685-A19F-B25316B2E4A0}"/>
              </a:ext>
            </a:extLst>
          </p:cNvPr>
          <p:cNvSpPr txBox="1"/>
          <p:nvPr/>
        </p:nvSpPr>
        <p:spPr>
          <a:xfrm>
            <a:off x="9858480" y="5738918"/>
            <a:ext cx="1947970" cy="307777"/>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Branches on ground</a:t>
            </a:r>
          </a:p>
        </p:txBody>
      </p:sp>
      <p:sp>
        <p:nvSpPr>
          <p:cNvPr id="7" name="TextBox 6">
            <a:extLst>
              <a:ext uri="{FF2B5EF4-FFF2-40B4-BE49-F238E27FC236}">
                <a16:creationId xmlns:a16="http://schemas.microsoft.com/office/drawing/2014/main" id="{E9DBD12B-4D28-CCB6-D8C9-9C4DF4695AC9}"/>
              </a:ext>
            </a:extLst>
          </p:cNvPr>
          <p:cNvSpPr txBox="1"/>
          <p:nvPr/>
        </p:nvSpPr>
        <p:spPr>
          <a:xfrm>
            <a:off x="8661719" y="3177989"/>
            <a:ext cx="1107996" cy="307777"/>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Dying tree</a:t>
            </a:r>
          </a:p>
        </p:txBody>
      </p:sp>
      <p:sp>
        <p:nvSpPr>
          <p:cNvPr id="8" name="TextBox 7">
            <a:extLst>
              <a:ext uri="{FF2B5EF4-FFF2-40B4-BE49-F238E27FC236}">
                <a16:creationId xmlns:a16="http://schemas.microsoft.com/office/drawing/2014/main" id="{793B41D7-CA40-DD90-C540-120901A6DAA7}"/>
              </a:ext>
            </a:extLst>
          </p:cNvPr>
          <p:cNvSpPr txBox="1"/>
          <p:nvPr/>
        </p:nvSpPr>
        <p:spPr>
          <a:xfrm>
            <a:off x="6096000" y="6231135"/>
            <a:ext cx="1947970" cy="307777"/>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Branches on ground</a:t>
            </a:r>
          </a:p>
        </p:txBody>
      </p:sp>
      <p:sp>
        <p:nvSpPr>
          <p:cNvPr id="9" name="TextBox 8">
            <a:extLst>
              <a:ext uri="{FF2B5EF4-FFF2-40B4-BE49-F238E27FC236}">
                <a16:creationId xmlns:a16="http://schemas.microsoft.com/office/drawing/2014/main" id="{B0D63C54-9F75-5EC2-4465-91FCFAB90CDF}"/>
              </a:ext>
            </a:extLst>
          </p:cNvPr>
          <p:cNvSpPr txBox="1"/>
          <p:nvPr/>
        </p:nvSpPr>
        <p:spPr>
          <a:xfrm>
            <a:off x="368097" y="3177989"/>
            <a:ext cx="3788218" cy="307777"/>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Dense trees including dying &amp; dead trees</a:t>
            </a:r>
          </a:p>
        </p:txBody>
      </p:sp>
      <p:sp>
        <p:nvSpPr>
          <p:cNvPr id="12" name="TextBox 11">
            <a:extLst>
              <a:ext uri="{FF2B5EF4-FFF2-40B4-BE49-F238E27FC236}">
                <a16:creationId xmlns:a16="http://schemas.microsoft.com/office/drawing/2014/main" id="{D369CF34-E540-1AEF-9BBF-E17A0B0A5401}"/>
              </a:ext>
            </a:extLst>
          </p:cNvPr>
          <p:cNvSpPr txBox="1"/>
          <p:nvPr/>
        </p:nvSpPr>
        <p:spPr>
          <a:xfrm>
            <a:off x="3433213" y="5526742"/>
            <a:ext cx="1026243" cy="307777"/>
          </a:xfrm>
          <a:prstGeom prst="rect">
            <a:avLst/>
          </a:prstGeom>
          <a:noFill/>
        </p:spPr>
        <p:txBody>
          <a:bodyPr wrap="none" rtlCol="0">
            <a:spAutoFit/>
          </a:bodyPr>
          <a:lstStyle/>
          <a:p>
            <a:pPr algn="ctr"/>
            <a:r>
              <a:rPr lang="en-US" sz="1400" dirty="0">
                <a:solidFill>
                  <a:schemeClr val="bg1"/>
                </a:solidFill>
                <a:latin typeface="Clan Pro" panose="02000603030000020004" pitchFamily="2" charset="77"/>
              </a:rPr>
              <a:t>Dry grass</a:t>
            </a:r>
          </a:p>
        </p:txBody>
      </p:sp>
    </p:spTree>
    <p:extLst>
      <p:ext uri="{BB962C8B-B14F-4D97-AF65-F5344CB8AC3E}">
        <p14:creationId xmlns:p14="http://schemas.microsoft.com/office/powerpoint/2010/main" val="37781337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endParaRPr lang="en-US" dirty="0"/>
          </a:p>
        </p:txBody>
      </p:sp>
      <p:pic>
        <p:nvPicPr>
          <p:cNvPr id="2" name="Picture 1">
            <a:extLst>
              <a:ext uri="{FF2B5EF4-FFF2-40B4-BE49-F238E27FC236}">
                <a16:creationId xmlns:a16="http://schemas.microsoft.com/office/drawing/2014/main" id="{B2066766-A555-9CE3-7F70-C31DF1DB961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540505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endParaRPr lang="en-US" dirty="0"/>
          </a:p>
        </p:txBody>
      </p:sp>
      <p:pic>
        <p:nvPicPr>
          <p:cNvPr id="2" name="Picture 1">
            <a:extLst>
              <a:ext uri="{FF2B5EF4-FFF2-40B4-BE49-F238E27FC236}">
                <a16:creationId xmlns:a16="http://schemas.microsoft.com/office/drawing/2014/main" id="{C82AAC84-65EE-AB15-08EA-C6FEC7FF672F}"/>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04861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5"/>
          <p:cNvSpPr txBox="1">
            <a:spLocks noGrp="1"/>
          </p:cNvSpPr>
          <p:nvPr>
            <p:ph type="title"/>
          </p:nvPr>
        </p:nvSpPr>
        <p:spPr>
          <a:xfrm>
            <a:off x="386851" y="1111817"/>
            <a:ext cx="4357854" cy="95726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200"/>
              <a:buFont typeface="Arial"/>
              <a:buNone/>
            </a:pPr>
            <a:r>
              <a:rPr lang="en-US" dirty="0"/>
              <a:t>Wildland Fires:</a:t>
            </a:r>
            <a:endParaRPr dirty="0"/>
          </a:p>
        </p:txBody>
      </p:sp>
      <p:pic>
        <p:nvPicPr>
          <p:cNvPr id="108" name="Google Shape;108;p5"/>
          <p:cNvPicPr preferRelativeResize="0">
            <a:picLocks noGrp="1"/>
          </p:cNvPicPr>
          <p:nvPr>
            <p:ph type="body" idx="1"/>
          </p:nvPr>
        </p:nvPicPr>
        <p:blipFill rotWithShape="1">
          <a:blip r:embed="rId3">
            <a:alphaModFix/>
          </a:blip>
          <a:srcRect l="29886"/>
          <a:stretch/>
        </p:blipFill>
        <p:spPr>
          <a:xfrm>
            <a:off x="5036024" y="859809"/>
            <a:ext cx="6659084" cy="5009179"/>
          </a:xfrm>
          <a:prstGeom prst="rect">
            <a:avLst/>
          </a:prstGeom>
          <a:noFill/>
          <a:ln>
            <a:noFill/>
          </a:ln>
        </p:spPr>
      </p:pic>
      <p:sp>
        <p:nvSpPr>
          <p:cNvPr id="109" name="Google Shape;109;p5"/>
          <p:cNvSpPr txBox="1">
            <a:spLocks noGrp="1"/>
          </p:cNvSpPr>
          <p:nvPr>
            <p:ph type="body" idx="2"/>
          </p:nvPr>
        </p:nvSpPr>
        <p:spPr>
          <a:xfrm>
            <a:off x="386851" y="2293929"/>
            <a:ext cx="4357854" cy="3324069"/>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SzPts val="2000"/>
              <a:buFont typeface="Arial"/>
              <a:buChar char="•"/>
            </a:pPr>
            <a:r>
              <a:rPr lang="en-US" sz="2000" dirty="0"/>
              <a:t>Are natural (unless human-caused)</a:t>
            </a:r>
            <a:endParaRPr dirty="0"/>
          </a:p>
          <a:p>
            <a:pPr marL="285750" lvl="0" indent="-285750" algn="l" rtl="0">
              <a:lnSpc>
                <a:spcPct val="90000"/>
              </a:lnSpc>
              <a:spcBef>
                <a:spcPts val="1000"/>
              </a:spcBef>
              <a:spcAft>
                <a:spcPts val="0"/>
              </a:spcAft>
              <a:buSzPts val="2000"/>
              <a:buFont typeface="Arial"/>
              <a:buChar char="•"/>
            </a:pPr>
            <a:r>
              <a:rPr lang="en-US" sz="2000" dirty="0"/>
              <a:t>Are a force of change</a:t>
            </a:r>
            <a:endParaRPr dirty="0"/>
          </a:p>
          <a:p>
            <a:pPr marL="285750" lvl="0" indent="-285750" algn="l" rtl="0">
              <a:lnSpc>
                <a:spcPct val="90000"/>
              </a:lnSpc>
              <a:spcBef>
                <a:spcPts val="1000"/>
              </a:spcBef>
              <a:spcAft>
                <a:spcPts val="0"/>
              </a:spcAft>
              <a:buSzPts val="2000"/>
              <a:buFont typeface="Arial"/>
              <a:buChar char="•"/>
            </a:pPr>
            <a:r>
              <a:rPr lang="en-US" sz="2000" dirty="0"/>
              <a:t>Recycle nutrients</a:t>
            </a:r>
            <a:endParaRPr dirty="0"/>
          </a:p>
          <a:p>
            <a:pPr marL="285750" lvl="0" indent="-285750" algn="l" rtl="0">
              <a:lnSpc>
                <a:spcPct val="90000"/>
              </a:lnSpc>
              <a:spcBef>
                <a:spcPts val="1000"/>
              </a:spcBef>
              <a:spcAft>
                <a:spcPts val="0"/>
              </a:spcAft>
              <a:buSzPts val="2000"/>
              <a:buFont typeface="Arial"/>
              <a:buChar char="•"/>
            </a:pPr>
            <a:r>
              <a:rPr lang="en-US" sz="2000" dirty="0"/>
              <a:t>Help plants reproduce</a:t>
            </a:r>
            <a:endParaRPr dirty="0"/>
          </a:p>
          <a:p>
            <a:pPr marL="285750" lvl="0" indent="-285750" algn="l" rtl="0">
              <a:lnSpc>
                <a:spcPct val="90000"/>
              </a:lnSpc>
              <a:spcBef>
                <a:spcPts val="1000"/>
              </a:spcBef>
              <a:spcAft>
                <a:spcPts val="0"/>
              </a:spcAft>
              <a:buSzPts val="2000"/>
              <a:buFont typeface="Arial"/>
              <a:buChar char="•"/>
            </a:pPr>
            <a:r>
              <a:rPr lang="en-US" sz="2000" dirty="0"/>
              <a:t>Create a mosaic of vegetation</a:t>
            </a:r>
            <a:endParaRPr dirty="0"/>
          </a:p>
          <a:p>
            <a:pPr marL="285750" lvl="0" indent="-285750" algn="l" rtl="0">
              <a:lnSpc>
                <a:spcPct val="90000"/>
              </a:lnSpc>
              <a:spcBef>
                <a:spcPts val="1000"/>
              </a:spcBef>
              <a:spcAft>
                <a:spcPts val="0"/>
              </a:spcAft>
              <a:buSzPts val="2000"/>
              <a:buFont typeface="Arial"/>
              <a:buChar char="•"/>
            </a:pPr>
            <a:r>
              <a:rPr lang="en-US" sz="2000" dirty="0"/>
              <a:t>Rejuvenate the landscape for wildlife</a:t>
            </a:r>
            <a:endParaRPr dirty="0"/>
          </a:p>
          <a:p>
            <a:pPr marL="285750" lvl="0" indent="-285750" algn="l" rtl="0">
              <a:lnSpc>
                <a:spcPct val="90000"/>
              </a:lnSpc>
              <a:spcBef>
                <a:spcPts val="1000"/>
              </a:spcBef>
              <a:spcAft>
                <a:spcPts val="0"/>
              </a:spcAft>
              <a:buSzPts val="2000"/>
              <a:buFont typeface="Arial"/>
              <a:buChar char="•"/>
            </a:pPr>
            <a:r>
              <a:rPr lang="en-US" sz="2000" dirty="0"/>
              <a:t>Are becoming more common</a:t>
            </a:r>
            <a:endParaRPr dirty="0"/>
          </a:p>
        </p:txBody>
      </p:sp>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193393-8FB4-A8B7-4B30-E3D5883966D8}"/>
              </a:ext>
            </a:extLst>
          </p:cNvPr>
          <p:cNvSpPr>
            <a:spLocks noGrp="1"/>
          </p:cNvSpPr>
          <p:nvPr>
            <p:ph type="sldNum" sz="quarter" idx="4"/>
          </p:nvPr>
        </p:nvSpPr>
        <p:spPr/>
        <p:txBody>
          <a:bodyPr/>
          <a:lstStyle/>
          <a:p>
            <a:endParaRPr lang="en-US" dirty="0"/>
          </a:p>
        </p:txBody>
      </p:sp>
      <p:pic>
        <p:nvPicPr>
          <p:cNvPr id="2" name="Picture 1">
            <a:extLst>
              <a:ext uri="{FF2B5EF4-FFF2-40B4-BE49-F238E27FC236}">
                <a16:creationId xmlns:a16="http://schemas.microsoft.com/office/drawing/2014/main" id="{2068A034-8C82-6DDB-2A3C-A256793FF9E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20864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4"/>
          <p:cNvSpPr txBox="1">
            <a:spLocks noGrp="1"/>
          </p:cNvSpPr>
          <p:nvPr>
            <p:ph type="title"/>
          </p:nvPr>
        </p:nvSpPr>
        <p:spPr>
          <a:xfrm>
            <a:off x="244149" y="334010"/>
            <a:ext cx="6894007" cy="619929"/>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200"/>
              <a:buFont typeface="Arial"/>
              <a:buNone/>
            </a:pPr>
            <a:r>
              <a:rPr lang="en-US" dirty="0">
                <a:latin typeface="Clan Pro" panose="02000603030000020004" pitchFamily="2" charset="77"/>
              </a:rPr>
              <a:t>Examples of </a:t>
            </a:r>
            <a:r>
              <a:rPr lang="en-US" dirty="0" err="1">
                <a:latin typeface="Clan Pro" panose="02000603030000020004" pitchFamily="2" charset="77"/>
              </a:rPr>
              <a:t>FireSmart</a:t>
            </a:r>
            <a:r>
              <a:rPr lang="en-US" dirty="0">
                <a:latin typeface="Clan Pro" panose="02000603030000020004" pitchFamily="2" charset="77"/>
              </a:rPr>
              <a:t> Programs:</a:t>
            </a:r>
            <a:endParaRPr dirty="0">
              <a:latin typeface="Clan Pro" panose="02000603030000020004" pitchFamily="2" charset="77"/>
            </a:endParaRPr>
          </a:p>
        </p:txBody>
      </p:sp>
      <p:sp>
        <p:nvSpPr>
          <p:cNvPr id="103" name="Google Shape;103;p4"/>
          <p:cNvSpPr txBox="1">
            <a:spLocks noGrp="1"/>
          </p:cNvSpPr>
          <p:nvPr>
            <p:ph type="sldNum" idx="12"/>
          </p:nvPr>
        </p:nvSpPr>
        <p:spPr>
          <a:xfrm>
            <a:off x="9296400" y="6356350"/>
            <a:ext cx="2743200" cy="365125"/>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dirty="0">
              <a:ln>
                <a:noFill/>
              </a:ln>
              <a:solidFill>
                <a:srgbClr val="24272A"/>
              </a:solidFill>
              <a:effectLst/>
              <a:uLnTx/>
              <a:uFillTx/>
              <a:latin typeface="Arial"/>
              <a:cs typeface="Arial"/>
              <a:sym typeface="Arial"/>
            </a:endParaRPr>
          </a:p>
        </p:txBody>
      </p:sp>
      <p:pic>
        <p:nvPicPr>
          <p:cNvPr id="3" name="Picture 2">
            <a:extLst>
              <a:ext uri="{FF2B5EF4-FFF2-40B4-BE49-F238E27FC236}">
                <a16:creationId xmlns:a16="http://schemas.microsoft.com/office/drawing/2014/main" id="{D921B744-E8D8-6821-C526-B95246021306}"/>
              </a:ext>
            </a:extLst>
          </p:cNvPr>
          <p:cNvPicPr>
            <a:picLocks noChangeAspect="1"/>
          </p:cNvPicPr>
          <p:nvPr/>
        </p:nvPicPr>
        <p:blipFill>
          <a:blip r:embed="rId3"/>
          <a:stretch>
            <a:fillRect/>
          </a:stretch>
        </p:blipFill>
        <p:spPr>
          <a:xfrm>
            <a:off x="244149" y="1372726"/>
            <a:ext cx="4174650" cy="5186524"/>
          </a:xfrm>
          <a:prstGeom prst="rect">
            <a:avLst/>
          </a:prstGeom>
          <a:ln w="28575">
            <a:solidFill>
              <a:srgbClr val="EFCB17"/>
            </a:solidFill>
          </a:ln>
        </p:spPr>
      </p:pic>
      <p:pic>
        <p:nvPicPr>
          <p:cNvPr id="7" name="Picture 6">
            <a:extLst>
              <a:ext uri="{FF2B5EF4-FFF2-40B4-BE49-F238E27FC236}">
                <a16:creationId xmlns:a16="http://schemas.microsoft.com/office/drawing/2014/main" id="{00007961-9B88-DA6A-E36B-FDD0221D0CD7}"/>
              </a:ext>
            </a:extLst>
          </p:cNvPr>
          <p:cNvPicPr>
            <a:picLocks noChangeAspect="1"/>
          </p:cNvPicPr>
          <p:nvPr/>
        </p:nvPicPr>
        <p:blipFill>
          <a:blip r:embed="rId4"/>
          <a:stretch>
            <a:fillRect/>
          </a:stretch>
        </p:blipFill>
        <p:spPr>
          <a:xfrm>
            <a:off x="6991269" y="1372726"/>
            <a:ext cx="2560663" cy="2489675"/>
          </a:xfrm>
          <a:prstGeom prst="ellipse">
            <a:avLst/>
          </a:prstGeom>
        </p:spPr>
      </p:pic>
      <p:pic>
        <p:nvPicPr>
          <p:cNvPr id="17" name="Picture 16">
            <a:extLst>
              <a:ext uri="{FF2B5EF4-FFF2-40B4-BE49-F238E27FC236}">
                <a16:creationId xmlns:a16="http://schemas.microsoft.com/office/drawing/2014/main" id="{73B1318A-9035-E9CD-B47E-307D638A3B03}"/>
              </a:ext>
            </a:extLst>
          </p:cNvPr>
          <p:cNvPicPr>
            <a:picLocks noChangeAspect="1"/>
          </p:cNvPicPr>
          <p:nvPr/>
        </p:nvPicPr>
        <p:blipFill>
          <a:blip r:embed="rId5"/>
          <a:stretch>
            <a:fillRect/>
          </a:stretch>
        </p:blipFill>
        <p:spPr>
          <a:xfrm>
            <a:off x="9864922" y="1372726"/>
            <a:ext cx="1675594" cy="2593262"/>
          </a:xfrm>
          <a:prstGeom prst="rect">
            <a:avLst/>
          </a:prstGeom>
          <a:ln w="28575">
            <a:solidFill>
              <a:srgbClr val="EFCB17"/>
            </a:solidFill>
          </a:ln>
        </p:spPr>
      </p:pic>
      <p:pic>
        <p:nvPicPr>
          <p:cNvPr id="19" name="Picture 18">
            <a:extLst>
              <a:ext uri="{FF2B5EF4-FFF2-40B4-BE49-F238E27FC236}">
                <a16:creationId xmlns:a16="http://schemas.microsoft.com/office/drawing/2014/main" id="{92E34DF2-2589-808A-508D-D50F54AED97B}"/>
              </a:ext>
            </a:extLst>
          </p:cNvPr>
          <p:cNvPicPr>
            <a:picLocks noChangeAspect="1"/>
          </p:cNvPicPr>
          <p:nvPr/>
        </p:nvPicPr>
        <p:blipFill>
          <a:blip r:embed="rId6"/>
          <a:stretch>
            <a:fillRect/>
          </a:stretch>
        </p:blipFill>
        <p:spPr>
          <a:xfrm>
            <a:off x="4876573" y="1409641"/>
            <a:ext cx="1801706" cy="2556347"/>
          </a:xfrm>
          <a:prstGeom prst="rect">
            <a:avLst/>
          </a:prstGeom>
          <a:ln w="28575">
            <a:solidFill>
              <a:srgbClr val="EFCB17"/>
            </a:solidFill>
          </a:ln>
        </p:spPr>
      </p:pic>
      <p:pic>
        <p:nvPicPr>
          <p:cNvPr id="2" name="Picture 1">
            <a:extLst>
              <a:ext uri="{FF2B5EF4-FFF2-40B4-BE49-F238E27FC236}">
                <a16:creationId xmlns:a16="http://schemas.microsoft.com/office/drawing/2014/main" id="{74B06312-9E1F-4CBF-6B90-EEC38F60C434}"/>
              </a:ext>
            </a:extLst>
          </p:cNvPr>
          <p:cNvPicPr>
            <a:picLocks noChangeAspect="1"/>
          </p:cNvPicPr>
          <p:nvPr/>
        </p:nvPicPr>
        <p:blipFill rotWithShape="1">
          <a:blip r:embed="rId7"/>
          <a:srcRect l="9465" t="6402" r="8346" b="13341"/>
          <a:stretch/>
        </p:blipFill>
        <p:spPr>
          <a:xfrm>
            <a:off x="4870157" y="4370133"/>
            <a:ext cx="4994765" cy="1585793"/>
          </a:xfrm>
          <a:prstGeom prst="rect">
            <a:avLst/>
          </a:prstGeom>
          <a:ln w="28575">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8"/>
          <p:cNvSpPr txBox="1">
            <a:spLocks noGrp="1"/>
          </p:cNvSpPr>
          <p:nvPr>
            <p:ph type="title"/>
          </p:nvPr>
        </p:nvSpPr>
        <p:spPr>
          <a:xfrm>
            <a:off x="1362869" y="745343"/>
            <a:ext cx="9466262" cy="972778"/>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200"/>
              <a:buFont typeface="Arial"/>
              <a:buNone/>
            </a:pPr>
            <a:r>
              <a:rPr lang="en-US" dirty="0" err="1">
                <a:latin typeface="Clan Pro" panose="02000603030000020004" pitchFamily="2" charset="77"/>
              </a:rPr>
              <a:t>FireSmart</a:t>
            </a:r>
            <a:r>
              <a:rPr lang="en-US" dirty="0">
                <a:latin typeface="Clan Pro" panose="02000603030000020004" pitchFamily="2" charset="77"/>
              </a:rPr>
              <a:t> </a:t>
            </a:r>
            <a:r>
              <a:rPr lang="en-US" i="1" dirty="0">
                <a:latin typeface="Clan Pro" panose="02000603030000020004" pitchFamily="2" charset="77"/>
              </a:rPr>
              <a:t>Begins at Home </a:t>
            </a:r>
            <a:r>
              <a:rPr lang="en-US" dirty="0">
                <a:latin typeface="Clan Pro" panose="02000603030000020004" pitchFamily="2" charset="77"/>
              </a:rPr>
              <a:t>app</a:t>
            </a:r>
            <a:endParaRPr dirty="0">
              <a:latin typeface="Clan Pro" panose="02000603030000020004" pitchFamily="2" charset="77"/>
            </a:endParaRPr>
          </a:p>
        </p:txBody>
      </p:sp>
      <p:sp>
        <p:nvSpPr>
          <p:cNvPr id="140" name="Google Shape;140;p8"/>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24272A"/>
              </a:solidFill>
              <a:effectLst/>
              <a:uLnTx/>
              <a:uFillTx/>
              <a:latin typeface="Arial"/>
              <a:cs typeface="Arial"/>
              <a:sym typeface="Arial"/>
            </a:endParaRPr>
          </a:p>
        </p:txBody>
      </p:sp>
      <p:pic>
        <p:nvPicPr>
          <p:cNvPr id="141" name="Google Shape;141;p8"/>
          <p:cNvPicPr preferRelativeResize="0"/>
          <p:nvPr/>
        </p:nvPicPr>
        <p:blipFill rotWithShape="1">
          <a:blip r:embed="rId3">
            <a:alphaModFix/>
          </a:blip>
          <a:srcRect/>
          <a:stretch/>
        </p:blipFill>
        <p:spPr>
          <a:xfrm>
            <a:off x="513549" y="1885168"/>
            <a:ext cx="2269248" cy="4068570"/>
          </a:xfrm>
          <a:prstGeom prst="rect">
            <a:avLst/>
          </a:prstGeom>
          <a:noFill/>
          <a:ln w="38100" cap="flat" cmpd="sng">
            <a:solidFill>
              <a:schemeClr val="accent1"/>
            </a:solidFill>
            <a:prstDash val="solid"/>
            <a:round/>
            <a:headEnd type="none" w="sm" len="sm"/>
            <a:tailEnd type="none" w="sm" len="sm"/>
          </a:ln>
        </p:spPr>
      </p:pic>
      <p:pic>
        <p:nvPicPr>
          <p:cNvPr id="142" name="Google Shape;142;p8" descr="A person holding a tablet&#10;&#10;Description automatically generated"/>
          <p:cNvPicPr preferRelativeResize="0">
            <a:picLocks noGrp="1"/>
          </p:cNvPicPr>
          <p:nvPr>
            <p:ph type="body" idx="1"/>
          </p:nvPr>
        </p:nvPicPr>
        <p:blipFill rotWithShape="1">
          <a:blip r:embed="rId4">
            <a:alphaModFix/>
          </a:blip>
          <a:srcRect/>
          <a:stretch/>
        </p:blipFill>
        <p:spPr>
          <a:xfrm>
            <a:off x="3034242" y="1887454"/>
            <a:ext cx="5069416" cy="4063999"/>
          </a:xfrm>
          <a:prstGeom prst="rect">
            <a:avLst/>
          </a:prstGeom>
          <a:noFill/>
          <a:ln w="38100" cap="flat" cmpd="sng">
            <a:solidFill>
              <a:schemeClr val="accent1"/>
            </a:solidFill>
            <a:prstDash val="solid"/>
            <a:round/>
            <a:headEnd type="none" w="sm" len="sm"/>
            <a:tailEnd type="none" w="sm" len="sm"/>
          </a:ln>
        </p:spPr>
      </p:pic>
      <p:pic>
        <p:nvPicPr>
          <p:cNvPr id="2" name="Picture 1">
            <a:extLst>
              <a:ext uri="{FF2B5EF4-FFF2-40B4-BE49-F238E27FC236}">
                <a16:creationId xmlns:a16="http://schemas.microsoft.com/office/drawing/2014/main" id="{F46CCE47-A022-3194-4345-D6649CC63658}"/>
              </a:ext>
            </a:extLst>
          </p:cNvPr>
          <p:cNvPicPr>
            <a:picLocks noChangeAspect="1"/>
          </p:cNvPicPr>
          <p:nvPr/>
        </p:nvPicPr>
        <p:blipFill>
          <a:blip r:embed="rId5"/>
          <a:stretch>
            <a:fillRect/>
          </a:stretch>
        </p:blipFill>
        <p:spPr>
          <a:xfrm>
            <a:off x="8355103" y="1850856"/>
            <a:ext cx="3340591" cy="413719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5"/>
          <p:cNvSpPr txBox="1">
            <a:spLocks noGrp="1"/>
          </p:cNvSpPr>
          <p:nvPr>
            <p:ph type="title"/>
          </p:nvPr>
        </p:nvSpPr>
        <p:spPr>
          <a:xfrm>
            <a:off x="6387152" y="1008652"/>
            <a:ext cx="4881207" cy="118394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200"/>
              <a:buFont typeface="Arial"/>
              <a:buNone/>
            </a:pPr>
            <a:r>
              <a:rPr lang="en-US" b="1" dirty="0">
                <a:latin typeface="Clan Pro" panose="02000603030000020004" pitchFamily="2" charset="77"/>
              </a:rPr>
              <a:t>Wildfire Community Preparedness Day…</a:t>
            </a:r>
            <a:endParaRPr b="1" dirty="0">
              <a:latin typeface="Clan Pro" panose="02000603030000020004" pitchFamily="2" charset="77"/>
            </a:endParaRPr>
          </a:p>
        </p:txBody>
      </p:sp>
      <p:sp>
        <p:nvSpPr>
          <p:cNvPr id="111" name="Google Shape;111;p5"/>
          <p:cNvSpPr txBox="1">
            <a:spLocks noGrp="1"/>
          </p:cNvSpPr>
          <p:nvPr>
            <p:ph type="body" idx="1"/>
          </p:nvPr>
        </p:nvSpPr>
        <p:spPr>
          <a:xfrm>
            <a:off x="6387152" y="2460566"/>
            <a:ext cx="4881207" cy="336020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400"/>
              <a:buNone/>
            </a:pPr>
            <a:r>
              <a:rPr lang="en-US" sz="2400" dirty="0">
                <a:latin typeface="Clan Pro" panose="02000603030000020004" pitchFamily="2" charset="77"/>
              </a:rPr>
              <a:t>…encourages citizens to take actions that increase resilience to wildland fire.</a:t>
            </a:r>
            <a:br>
              <a:rPr lang="en-US" sz="2400" dirty="0">
                <a:latin typeface="Clan Pro" panose="02000603030000020004" pitchFamily="2" charset="77"/>
              </a:rPr>
            </a:br>
            <a:endParaRPr sz="2400" dirty="0">
              <a:latin typeface="Clan Pro" panose="02000603030000020004" pitchFamily="2" charset="77"/>
            </a:endParaRPr>
          </a:p>
          <a:p>
            <a:pPr marL="285750" lvl="0" indent="-285750" algn="l" rtl="0">
              <a:lnSpc>
                <a:spcPct val="90000"/>
              </a:lnSpc>
              <a:spcBef>
                <a:spcPts val="1000"/>
              </a:spcBef>
              <a:spcAft>
                <a:spcPts val="0"/>
              </a:spcAft>
              <a:buSzPts val="2400"/>
              <a:buFont typeface="Arial"/>
              <a:buChar char="•"/>
            </a:pPr>
            <a:r>
              <a:rPr lang="en-US" sz="2400" dirty="0">
                <a:latin typeface="Clan Pro" panose="02000603030000020004" pitchFamily="2" charset="77"/>
              </a:rPr>
              <a:t>Annual, official day is the first Saturday in May</a:t>
            </a:r>
            <a:endParaRPr dirty="0">
              <a:latin typeface="Clan Pro" panose="02000603030000020004" pitchFamily="2" charset="77"/>
            </a:endParaRPr>
          </a:p>
          <a:p>
            <a:pPr marL="285750" lvl="0" indent="-285750" algn="l" rtl="0">
              <a:lnSpc>
                <a:spcPct val="90000"/>
              </a:lnSpc>
              <a:spcBef>
                <a:spcPts val="1000"/>
              </a:spcBef>
              <a:spcAft>
                <a:spcPts val="0"/>
              </a:spcAft>
              <a:buSzPts val="2400"/>
              <a:buFont typeface="Arial"/>
              <a:buChar char="•"/>
            </a:pPr>
            <a:r>
              <a:rPr lang="en-US" sz="2400" dirty="0">
                <a:latin typeface="Clan Pro" panose="02000603030000020004" pitchFamily="2" charset="77"/>
              </a:rPr>
              <a:t>Apply for the Wildfire Community Preparedness Day award</a:t>
            </a:r>
            <a:endParaRPr dirty="0">
              <a:latin typeface="Clan Pro" panose="02000603030000020004" pitchFamily="2" charset="77"/>
            </a:endParaRPr>
          </a:p>
        </p:txBody>
      </p:sp>
      <p:sp>
        <p:nvSpPr>
          <p:cNvPr id="112" name="Google Shape;112;p5"/>
          <p:cNvSpPr txBox="1">
            <a:spLocks noGrp="1"/>
          </p:cNvSpPr>
          <p:nvPr>
            <p:ph type="sldNum" idx="12"/>
          </p:nvPr>
        </p:nvSpPr>
        <p:spPr>
          <a:xfrm>
            <a:off x="9296400" y="6356350"/>
            <a:ext cx="2743200" cy="365125"/>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24272A"/>
              </a:solidFill>
              <a:effectLst/>
              <a:uLnTx/>
              <a:uFillTx/>
              <a:latin typeface="Arial"/>
              <a:cs typeface="Arial"/>
              <a:sym typeface="Arial"/>
            </a:endParaRPr>
          </a:p>
        </p:txBody>
      </p:sp>
      <p:pic>
        <p:nvPicPr>
          <p:cNvPr id="114" name="Google Shape;114;p5" descr="A screenshot of a computer&#10;&#10;Description automatically generated"/>
          <p:cNvPicPr preferRelativeResize="0"/>
          <p:nvPr/>
        </p:nvPicPr>
        <p:blipFill rotWithShape="1">
          <a:blip r:embed="rId3">
            <a:alphaModFix/>
          </a:blip>
          <a:srcRect l="81268" t="20391" r="4994" b="50395"/>
          <a:stretch/>
        </p:blipFill>
        <p:spPr>
          <a:xfrm>
            <a:off x="461744" y="444518"/>
            <a:ext cx="3381654" cy="3096228"/>
          </a:xfrm>
          <a:prstGeom prst="rect">
            <a:avLst/>
          </a:prstGeom>
          <a:noFill/>
          <a:ln>
            <a:noFill/>
          </a:ln>
        </p:spPr>
      </p:pic>
      <p:pic>
        <p:nvPicPr>
          <p:cNvPr id="113" name="Google Shape;113;p5" descr="A screenshot of a computer&#10;&#10;Description automatically generated"/>
          <p:cNvPicPr preferRelativeResize="0"/>
          <p:nvPr/>
        </p:nvPicPr>
        <p:blipFill rotWithShape="1">
          <a:blip r:embed="rId4">
            <a:alphaModFix/>
          </a:blip>
          <a:srcRect l="83181" t="18502" r="3591" b="55512"/>
          <a:stretch/>
        </p:blipFill>
        <p:spPr>
          <a:xfrm>
            <a:off x="3605572" y="798370"/>
            <a:ext cx="2353268" cy="1879490"/>
          </a:xfrm>
          <a:prstGeom prst="rect">
            <a:avLst/>
          </a:prstGeom>
          <a:noFill/>
          <a:ln w="28575" cap="flat" cmpd="sng">
            <a:solidFill>
              <a:schemeClr val="accent1"/>
            </a:solidFill>
            <a:prstDash val="solid"/>
            <a:round/>
            <a:headEnd type="none" w="sm" len="sm"/>
            <a:tailEnd type="none" w="sm" len="sm"/>
          </a:ln>
        </p:spPr>
      </p:pic>
      <p:pic>
        <p:nvPicPr>
          <p:cNvPr id="3" name="Picture 2" descr="A group of people cutting trees&#10;&#10;Description automatically generated">
            <a:extLst>
              <a:ext uri="{FF2B5EF4-FFF2-40B4-BE49-F238E27FC236}">
                <a16:creationId xmlns:a16="http://schemas.microsoft.com/office/drawing/2014/main" id="{EC3C61A4-DAAF-056A-E07B-E95A49B531DE}"/>
              </a:ext>
            </a:extLst>
          </p:cNvPr>
          <p:cNvPicPr>
            <a:picLocks noChangeAspect="1"/>
          </p:cNvPicPr>
          <p:nvPr/>
        </p:nvPicPr>
        <p:blipFill>
          <a:blip r:embed="rId5"/>
          <a:stretch>
            <a:fillRect/>
          </a:stretch>
        </p:blipFill>
        <p:spPr>
          <a:xfrm>
            <a:off x="2000171" y="3429000"/>
            <a:ext cx="3127084" cy="3127084"/>
          </a:xfrm>
          <a:prstGeom prst="rect">
            <a:avLst/>
          </a:prstGeom>
          <a:ln w="38100">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6A75D3-7FAD-C80A-74B9-6928DB13DEB5}"/>
              </a:ext>
            </a:extLst>
          </p:cNvPr>
          <p:cNvSpPr>
            <a:spLocks noGrp="1"/>
          </p:cNvSpPr>
          <p:nvPr>
            <p:ph type="body" sz="half" idx="2"/>
          </p:nvPr>
        </p:nvSpPr>
        <p:spPr>
          <a:xfrm>
            <a:off x="1089212" y="5543551"/>
            <a:ext cx="9816352" cy="515190"/>
          </a:xfrm>
        </p:spPr>
        <p:txBody>
          <a:bodyPr>
            <a:normAutofit/>
          </a:bodyPr>
          <a:lstStyle/>
          <a:p>
            <a:pPr marL="0" indent="0" algn="ctr">
              <a:buNone/>
            </a:pPr>
            <a:r>
              <a:rPr lang="en-US" sz="2800" b="1" dirty="0">
                <a:effectLst/>
                <a:ea typeface="Source Sans Pro" panose="020B0503030403020204" pitchFamily="34" charset="0"/>
                <a:cs typeface="Source Sans Pro" panose="020B0503030403020204" pitchFamily="34" charset="0"/>
              </a:rPr>
              <a:t>Neighbourhood Recognition Program (NRP)</a:t>
            </a:r>
            <a:endParaRPr lang="en-US" sz="2800" dirty="0"/>
          </a:p>
        </p:txBody>
      </p:sp>
      <p:sp>
        <p:nvSpPr>
          <p:cNvPr id="4" name="Slide Number Placeholder 3">
            <a:extLst>
              <a:ext uri="{FF2B5EF4-FFF2-40B4-BE49-F238E27FC236}">
                <a16:creationId xmlns:a16="http://schemas.microsoft.com/office/drawing/2014/main" id="{A1602089-4580-4EB8-96BD-E6224089308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4272A"/>
              </a:solidFill>
              <a:effectLst/>
              <a:uLnTx/>
              <a:uFillTx/>
              <a:latin typeface="Clan Pro" panose="02000603030000020004" pitchFamily="2" charset="77"/>
              <a:ea typeface="+mn-ea"/>
              <a:cs typeface="+mn-cs"/>
            </a:endParaRPr>
          </a:p>
        </p:txBody>
      </p:sp>
      <p:pic>
        <p:nvPicPr>
          <p:cNvPr id="6" name="Picture 5">
            <a:extLst>
              <a:ext uri="{FF2B5EF4-FFF2-40B4-BE49-F238E27FC236}">
                <a16:creationId xmlns:a16="http://schemas.microsoft.com/office/drawing/2014/main" id="{D2C7C687-28C1-6DD7-558A-148D57180D93}"/>
              </a:ext>
            </a:extLst>
          </p:cNvPr>
          <p:cNvPicPr>
            <a:picLocks noChangeAspect="1"/>
          </p:cNvPicPr>
          <p:nvPr/>
        </p:nvPicPr>
        <p:blipFill>
          <a:blip r:embed="rId3"/>
          <a:stretch>
            <a:fillRect/>
          </a:stretch>
        </p:blipFill>
        <p:spPr>
          <a:xfrm>
            <a:off x="759986" y="1115713"/>
            <a:ext cx="10474803" cy="4279033"/>
          </a:xfrm>
          <a:prstGeom prst="rect">
            <a:avLst/>
          </a:prstGeom>
          <a:ln w="38100">
            <a:solidFill>
              <a:srgbClr val="EFCB17"/>
            </a:solidFill>
          </a:ln>
        </p:spPr>
      </p:pic>
    </p:spTree>
    <p:extLst>
      <p:ext uri="{BB962C8B-B14F-4D97-AF65-F5344CB8AC3E}">
        <p14:creationId xmlns:p14="http://schemas.microsoft.com/office/powerpoint/2010/main" val="1058321796"/>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66EADA5-42E4-4A44-6B7E-EEEB1E564503}"/>
              </a:ext>
            </a:extLst>
          </p:cNvPr>
          <p:cNvSpPr>
            <a:spLocks noGrp="1"/>
          </p:cNvSpPr>
          <p:nvPr>
            <p:ph type="title"/>
          </p:nvPr>
        </p:nvSpPr>
        <p:spPr>
          <a:xfrm>
            <a:off x="177184" y="88426"/>
            <a:ext cx="9273274" cy="673131"/>
          </a:xfrm>
        </p:spPr>
        <p:txBody>
          <a:bodyPr>
            <a:normAutofit fontScale="90000"/>
          </a:bodyPr>
          <a:lstStyle/>
          <a:p>
            <a:r>
              <a:rPr lang="en-US" sz="2800" dirty="0"/>
              <a:t>Key Neighbourhood Recognition Program Milestones</a:t>
            </a:r>
          </a:p>
        </p:txBody>
      </p:sp>
      <p:sp>
        <p:nvSpPr>
          <p:cNvPr id="3" name="Text Placeholder 2">
            <a:extLst>
              <a:ext uri="{FF2B5EF4-FFF2-40B4-BE49-F238E27FC236}">
                <a16:creationId xmlns:a16="http://schemas.microsoft.com/office/drawing/2014/main" id="{A96A75D3-7FAD-C80A-74B9-6928DB13DEB5}"/>
              </a:ext>
            </a:extLst>
          </p:cNvPr>
          <p:cNvSpPr>
            <a:spLocks noGrp="1"/>
          </p:cNvSpPr>
          <p:nvPr>
            <p:ph type="body" sz="half" idx="2"/>
          </p:nvPr>
        </p:nvSpPr>
        <p:spPr>
          <a:xfrm>
            <a:off x="344546" y="1020727"/>
            <a:ext cx="5220390" cy="5689378"/>
          </a:xfrm>
        </p:spPr>
        <p:txBody>
          <a:bodyPr>
            <a:normAutofit/>
          </a:bodyPr>
          <a:lstStyle/>
          <a:p>
            <a:r>
              <a:rPr lang="en-US" sz="1800" dirty="0"/>
              <a:t>Identify a Neighbourhood Champion</a:t>
            </a:r>
          </a:p>
          <a:p>
            <a:pPr marL="0" indent="0">
              <a:buNone/>
            </a:pPr>
            <a:endParaRPr lang="en-US" sz="1800" dirty="0"/>
          </a:p>
          <a:p>
            <a:r>
              <a:rPr lang="en-US" sz="1800" dirty="0"/>
              <a:t>Form a FireSmart Neighbourhood Committee with the Champion as the main Committee representative</a:t>
            </a:r>
          </a:p>
          <a:p>
            <a:pPr marL="0" indent="0">
              <a:buNone/>
            </a:pPr>
            <a:endParaRPr lang="en-US" sz="1800" dirty="0"/>
          </a:p>
          <a:p>
            <a:r>
              <a:rPr lang="en-US" sz="1800" dirty="0"/>
              <a:t>Have a Neighbourhood Wildland Fire Hazard Assessment completed</a:t>
            </a:r>
          </a:p>
          <a:p>
            <a:pPr marL="0" indent="0">
              <a:buNone/>
            </a:pPr>
            <a:endParaRPr lang="en-US" sz="1800" dirty="0"/>
          </a:p>
          <a:p>
            <a:r>
              <a:rPr lang="en-US" sz="1800" dirty="0"/>
              <a:t>Develop a Neighbourhood Mitigation Plan</a:t>
            </a:r>
          </a:p>
          <a:p>
            <a:pPr marL="0" indent="0">
              <a:buNone/>
            </a:pPr>
            <a:endParaRPr lang="en-US" sz="1800" dirty="0"/>
          </a:p>
          <a:p>
            <a:r>
              <a:rPr lang="en-US" sz="1800" dirty="0"/>
              <a:t>Teach residents FireSmart knowledge and involve them in clean-up events</a:t>
            </a:r>
          </a:p>
          <a:p>
            <a:pPr marL="0" indent="0">
              <a:buNone/>
            </a:pPr>
            <a:endParaRPr lang="en-US" sz="1800" dirty="0"/>
          </a:p>
          <a:p>
            <a:r>
              <a:rPr lang="en-US" sz="1800" dirty="0"/>
              <a:t>Celebrate success through the Neighbourhood Recognition application and renewal process</a:t>
            </a:r>
          </a:p>
        </p:txBody>
      </p:sp>
      <p:sp>
        <p:nvSpPr>
          <p:cNvPr id="8" name="Text Placeholder 2">
            <a:extLst>
              <a:ext uri="{FF2B5EF4-FFF2-40B4-BE49-F238E27FC236}">
                <a16:creationId xmlns:a16="http://schemas.microsoft.com/office/drawing/2014/main" id="{DE363154-2649-4135-20AE-8D7E165680A7}"/>
              </a:ext>
            </a:extLst>
          </p:cNvPr>
          <p:cNvSpPr txBox="1">
            <a:spLocks/>
          </p:cNvSpPr>
          <p:nvPr/>
        </p:nvSpPr>
        <p:spPr>
          <a:xfrm>
            <a:off x="1089212" y="745254"/>
            <a:ext cx="9816352" cy="515190"/>
          </a:xfrm>
          <a:prstGeom prst="rect">
            <a:avLst/>
          </a:prstGeom>
        </p:spPr>
        <p:txBody>
          <a:bodyPr vert="horz" lIns="91440" tIns="45720" rIns="91440" bIns="45720" rtlCol="0">
            <a:normAutofit/>
          </a:bodyPr>
          <a:lstStyle>
            <a:lvl1pPr marL="285750" indent="-285750" algn="l" defTabSz="914400" rtl="0" eaLnBrk="1" latinLnBrk="0" hangingPunct="1">
              <a:lnSpc>
                <a:spcPct val="90000"/>
              </a:lnSpc>
              <a:spcBef>
                <a:spcPts val="1000"/>
              </a:spcBef>
              <a:buClr>
                <a:srgbClr val="EFCB17"/>
              </a:buClr>
              <a:buFont typeface="Arial" panose="020B0604020202020204" pitchFamily="34" charset="0"/>
              <a:buChar char="•"/>
              <a:defRPr sz="1600" b="0" i="0" kern="1200">
                <a:solidFill>
                  <a:schemeClr val="tx1"/>
                </a:solidFill>
                <a:latin typeface="Clan Pro" panose="02000603030000020004" pitchFamily="2" charset="77"/>
                <a:ea typeface="+mn-ea"/>
                <a:cs typeface="+mn-cs"/>
              </a:defRPr>
            </a:lvl1pPr>
            <a:lvl2pPr marL="457200" indent="0" algn="l" defTabSz="914400" rtl="0" eaLnBrk="1" latinLnBrk="0" hangingPunct="1">
              <a:lnSpc>
                <a:spcPct val="90000"/>
              </a:lnSpc>
              <a:spcBef>
                <a:spcPts val="500"/>
              </a:spcBef>
              <a:buClr>
                <a:srgbClr val="EFCB17"/>
              </a:buClr>
              <a:buFont typeface="Arial" panose="020B0604020202020204" pitchFamily="34" charset="0"/>
              <a:buNone/>
              <a:defRPr sz="1400" kern="1200">
                <a:solidFill>
                  <a:schemeClr val="tx1"/>
                </a:solidFill>
                <a:latin typeface="Clan Pro" panose="02000603030000020004" pitchFamily="2" charset="77"/>
                <a:ea typeface="+mn-ea"/>
                <a:cs typeface="+mn-cs"/>
              </a:defRPr>
            </a:lvl2pPr>
            <a:lvl3pPr marL="914400" indent="0" algn="l" defTabSz="914400" rtl="0" eaLnBrk="1" latinLnBrk="0" hangingPunct="1">
              <a:lnSpc>
                <a:spcPct val="90000"/>
              </a:lnSpc>
              <a:spcBef>
                <a:spcPts val="500"/>
              </a:spcBef>
              <a:buClr>
                <a:srgbClr val="EFCB17"/>
              </a:buClr>
              <a:buFont typeface="Arial" panose="020B0604020202020204" pitchFamily="34" charset="0"/>
              <a:buNone/>
              <a:defRPr sz="1200" kern="1200">
                <a:solidFill>
                  <a:schemeClr val="tx1"/>
                </a:solidFill>
                <a:latin typeface="Clan Pro" panose="02000603030000020004" pitchFamily="2" charset="77"/>
                <a:ea typeface="+mn-ea"/>
                <a:cs typeface="+mn-cs"/>
              </a:defRPr>
            </a:lvl3pPr>
            <a:lvl4pPr marL="1371600" indent="0" algn="l" defTabSz="914400" rtl="0" eaLnBrk="1" latinLnBrk="0" hangingPunct="1">
              <a:lnSpc>
                <a:spcPct val="90000"/>
              </a:lnSpc>
              <a:spcBef>
                <a:spcPts val="500"/>
              </a:spcBef>
              <a:buClr>
                <a:srgbClr val="EFCB17"/>
              </a:buClr>
              <a:buFont typeface="Arial" panose="020B0604020202020204" pitchFamily="34" charset="0"/>
              <a:buNone/>
              <a:defRPr sz="1000" kern="1200">
                <a:solidFill>
                  <a:schemeClr val="tx1"/>
                </a:solidFill>
                <a:latin typeface="Clan Pro" panose="02000603030000020004" pitchFamily="2" charset="77"/>
                <a:ea typeface="+mn-ea"/>
                <a:cs typeface="+mn-cs"/>
              </a:defRPr>
            </a:lvl4pPr>
            <a:lvl5pPr marL="1828800" indent="0" algn="l" defTabSz="914400" rtl="0" eaLnBrk="1" latinLnBrk="0" hangingPunct="1">
              <a:lnSpc>
                <a:spcPct val="90000"/>
              </a:lnSpc>
              <a:spcBef>
                <a:spcPts val="500"/>
              </a:spcBef>
              <a:buClr>
                <a:srgbClr val="EFCB17"/>
              </a:buClr>
              <a:buFont typeface="Arial" panose="020B0604020202020204" pitchFamily="34" charset="0"/>
              <a:buNone/>
              <a:defRPr sz="1000" kern="1200">
                <a:solidFill>
                  <a:schemeClr val="tx1"/>
                </a:solidFill>
                <a:latin typeface="Clan Pro" panose="02000603030000020004"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FCB17"/>
              </a:buClr>
              <a:buSzTx/>
              <a:buFont typeface="Arial" panose="020B0604020202020204" pitchFamily="34" charset="0"/>
              <a:buNone/>
              <a:tabLst/>
              <a:defRPr/>
            </a:pPr>
            <a:endParaRPr kumimoji="0" lang="en-US" sz="2800" b="0" i="0" u="none" strike="noStrike" kern="1200" cap="none" spc="0" normalizeH="0" baseline="0" noProof="0" dirty="0">
              <a:ln>
                <a:noFill/>
              </a:ln>
              <a:solidFill>
                <a:srgbClr val="000000"/>
              </a:solidFill>
              <a:effectLst/>
              <a:uLnTx/>
              <a:uFillTx/>
              <a:latin typeface="Clan Pro" panose="02000603030000020004" pitchFamily="2" charset="77"/>
              <a:ea typeface="+mn-ea"/>
              <a:cs typeface="+mn-cs"/>
            </a:endParaRPr>
          </a:p>
        </p:txBody>
      </p:sp>
      <p:grpSp>
        <p:nvGrpSpPr>
          <p:cNvPr id="21" name="Group 20">
            <a:extLst>
              <a:ext uri="{FF2B5EF4-FFF2-40B4-BE49-F238E27FC236}">
                <a16:creationId xmlns:a16="http://schemas.microsoft.com/office/drawing/2014/main" id="{67BF7BCD-2BA9-137D-5966-A7B453BA91B2}"/>
              </a:ext>
            </a:extLst>
          </p:cNvPr>
          <p:cNvGrpSpPr/>
          <p:nvPr/>
        </p:nvGrpSpPr>
        <p:grpSpPr>
          <a:xfrm>
            <a:off x="5388052" y="2451490"/>
            <a:ext cx="2075138" cy="1008539"/>
            <a:chOff x="4041063" y="2848163"/>
            <a:chExt cx="2586055" cy="1387912"/>
          </a:xfrm>
        </p:grpSpPr>
        <p:pic>
          <p:nvPicPr>
            <p:cNvPr id="33" name="Picture 32">
              <a:extLst>
                <a:ext uri="{FF2B5EF4-FFF2-40B4-BE49-F238E27FC236}">
                  <a16:creationId xmlns:a16="http://schemas.microsoft.com/office/drawing/2014/main" id="{2F3ED569-B5FB-99A8-DCB4-B7F24C225BB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41063" y="2848163"/>
              <a:ext cx="2281038" cy="1320830"/>
            </a:xfrm>
            <a:prstGeom prst="rect">
              <a:avLst/>
            </a:prstGeom>
          </p:spPr>
        </p:pic>
        <p:sp>
          <p:nvSpPr>
            <p:cNvPr id="45" name="TextBox 44">
              <a:extLst>
                <a:ext uri="{FF2B5EF4-FFF2-40B4-BE49-F238E27FC236}">
                  <a16:creationId xmlns:a16="http://schemas.microsoft.com/office/drawing/2014/main" id="{1E0B16DD-938F-30D5-D4C5-CAD13FDFAFA5}"/>
                </a:ext>
              </a:extLst>
            </p:cNvPr>
            <p:cNvSpPr txBox="1"/>
            <p:nvPr/>
          </p:nvSpPr>
          <p:spPr>
            <a:xfrm>
              <a:off x="4741177" y="3959076"/>
              <a:ext cx="1885941"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4775"/>
                  </a:solidFill>
                  <a:effectLst/>
                  <a:uLnTx/>
                  <a:uFillTx/>
                  <a:latin typeface="Clan Pro" panose="02000603030000020004" pitchFamily="2" charset="77"/>
                  <a:ea typeface="+mn-ea"/>
                  <a:cs typeface="+mn-cs"/>
                </a:rPr>
                <a:t>Hazard Assessment</a:t>
              </a:r>
            </a:p>
          </p:txBody>
        </p:sp>
      </p:grpSp>
      <p:grpSp>
        <p:nvGrpSpPr>
          <p:cNvPr id="13" name="Group 12">
            <a:extLst>
              <a:ext uri="{FF2B5EF4-FFF2-40B4-BE49-F238E27FC236}">
                <a16:creationId xmlns:a16="http://schemas.microsoft.com/office/drawing/2014/main" id="{FD47CB6F-D2D4-EB91-F614-13D31CD96428}"/>
              </a:ext>
            </a:extLst>
          </p:cNvPr>
          <p:cNvGrpSpPr/>
          <p:nvPr/>
        </p:nvGrpSpPr>
        <p:grpSpPr>
          <a:xfrm>
            <a:off x="10618369" y="4937610"/>
            <a:ext cx="1650589" cy="1747469"/>
            <a:chOff x="208771" y="4726955"/>
            <a:chExt cx="1633103" cy="1969779"/>
          </a:xfrm>
        </p:grpSpPr>
        <p:pic>
          <p:nvPicPr>
            <p:cNvPr id="41" name="Picture 40">
              <a:extLst>
                <a:ext uri="{FF2B5EF4-FFF2-40B4-BE49-F238E27FC236}">
                  <a16:creationId xmlns:a16="http://schemas.microsoft.com/office/drawing/2014/main" id="{6A5B506A-CD99-2066-F812-42C6DA0F808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26382" y="4726955"/>
              <a:ext cx="1157655" cy="1467715"/>
            </a:xfrm>
            <a:prstGeom prst="rect">
              <a:avLst/>
            </a:prstGeom>
          </p:spPr>
        </p:pic>
        <p:sp>
          <p:nvSpPr>
            <p:cNvPr id="46" name="TextBox 45">
              <a:extLst>
                <a:ext uri="{FF2B5EF4-FFF2-40B4-BE49-F238E27FC236}">
                  <a16:creationId xmlns:a16="http://schemas.microsoft.com/office/drawing/2014/main" id="{7382C367-8ED9-4B7B-7008-A97274084D1A}"/>
                </a:ext>
              </a:extLst>
            </p:cNvPr>
            <p:cNvSpPr txBox="1"/>
            <p:nvPr/>
          </p:nvSpPr>
          <p:spPr>
            <a:xfrm>
              <a:off x="208771" y="6235069"/>
              <a:ext cx="163310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4775"/>
                  </a:solidFill>
                  <a:effectLst/>
                  <a:uLnTx/>
                  <a:uFillTx/>
                  <a:latin typeface="Clan Pro" panose="02000603030000020004" pitchFamily="2" charset="77"/>
                  <a:ea typeface="+mn-ea"/>
                  <a:cs typeface="+mn-cs"/>
                </a:rPr>
                <a:t>Recognition Application </a:t>
              </a:r>
              <a:endParaRPr kumimoji="0" lang="en-US" sz="1400" b="1" i="0" u="none" strike="noStrike" kern="1200" cap="none" spc="0" normalizeH="0" baseline="0" noProof="0" dirty="0">
                <a:ln>
                  <a:noFill/>
                </a:ln>
                <a:solidFill>
                  <a:srgbClr val="204775"/>
                </a:solidFill>
                <a:effectLst/>
                <a:uLnTx/>
                <a:uFillTx/>
                <a:latin typeface="Clan Pro" panose="02000603030000020004" pitchFamily="2" charset="77"/>
                <a:ea typeface="+mn-ea"/>
                <a:cs typeface="+mn-cs"/>
              </a:endParaRPr>
            </a:p>
          </p:txBody>
        </p:sp>
      </p:grpSp>
      <p:grpSp>
        <p:nvGrpSpPr>
          <p:cNvPr id="15" name="Group 14">
            <a:extLst>
              <a:ext uri="{FF2B5EF4-FFF2-40B4-BE49-F238E27FC236}">
                <a16:creationId xmlns:a16="http://schemas.microsoft.com/office/drawing/2014/main" id="{72F3A248-5818-29A3-A476-5A896EED77BF}"/>
              </a:ext>
            </a:extLst>
          </p:cNvPr>
          <p:cNvGrpSpPr/>
          <p:nvPr/>
        </p:nvGrpSpPr>
        <p:grpSpPr>
          <a:xfrm>
            <a:off x="8067741" y="1046655"/>
            <a:ext cx="3256185" cy="1056192"/>
            <a:chOff x="1369386" y="1353741"/>
            <a:chExt cx="3256185" cy="1056192"/>
          </a:xfrm>
        </p:grpSpPr>
        <p:pic>
          <p:nvPicPr>
            <p:cNvPr id="37" name="Picture 36" descr="A group of people standing together&#10;&#10;Description automatically generated">
              <a:extLst>
                <a:ext uri="{FF2B5EF4-FFF2-40B4-BE49-F238E27FC236}">
                  <a16:creationId xmlns:a16="http://schemas.microsoft.com/office/drawing/2014/main" id="{51746932-8C0F-3866-04C3-712D432E42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2468" y="1353741"/>
              <a:ext cx="1633103" cy="1056192"/>
            </a:xfrm>
            <a:prstGeom prst="rect">
              <a:avLst/>
            </a:prstGeom>
          </p:spPr>
        </p:pic>
        <p:sp>
          <p:nvSpPr>
            <p:cNvPr id="47" name="TextBox 46">
              <a:extLst>
                <a:ext uri="{FF2B5EF4-FFF2-40B4-BE49-F238E27FC236}">
                  <a16:creationId xmlns:a16="http://schemas.microsoft.com/office/drawing/2014/main" id="{45B76302-117E-FF5F-89DA-3DF1F3DBABC4}"/>
                </a:ext>
              </a:extLst>
            </p:cNvPr>
            <p:cNvSpPr txBox="1"/>
            <p:nvPr/>
          </p:nvSpPr>
          <p:spPr>
            <a:xfrm>
              <a:off x="1369386" y="1675912"/>
              <a:ext cx="163310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4775"/>
                  </a:solidFill>
                  <a:effectLst/>
                  <a:uLnTx/>
                  <a:uFillTx/>
                  <a:latin typeface="Clan Pro" panose="02000603030000020004" pitchFamily="2" charset="77"/>
                  <a:ea typeface="+mn-ea"/>
                  <a:cs typeface="+mn-cs"/>
                </a:rPr>
                <a:t>Neighbourhood Committee </a:t>
              </a:r>
            </a:p>
          </p:txBody>
        </p:sp>
      </p:grpSp>
      <p:grpSp>
        <p:nvGrpSpPr>
          <p:cNvPr id="11" name="Group 10">
            <a:extLst>
              <a:ext uri="{FF2B5EF4-FFF2-40B4-BE49-F238E27FC236}">
                <a16:creationId xmlns:a16="http://schemas.microsoft.com/office/drawing/2014/main" id="{1E57E9B3-18C2-F24C-9DD0-E103252C4886}"/>
              </a:ext>
            </a:extLst>
          </p:cNvPr>
          <p:cNvGrpSpPr/>
          <p:nvPr/>
        </p:nvGrpSpPr>
        <p:grpSpPr>
          <a:xfrm>
            <a:off x="5783324" y="3958278"/>
            <a:ext cx="1716895" cy="1558726"/>
            <a:chOff x="5629417" y="1261921"/>
            <a:chExt cx="1821913" cy="1733914"/>
          </a:xfrm>
        </p:grpSpPr>
        <p:sp>
          <p:nvSpPr>
            <p:cNvPr id="50" name="TextBox 49">
              <a:extLst>
                <a:ext uri="{FF2B5EF4-FFF2-40B4-BE49-F238E27FC236}">
                  <a16:creationId xmlns:a16="http://schemas.microsoft.com/office/drawing/2014/main" id="{ED0EF3AE-2310-AE14-F302-FED6FBBB723E}"/>
                </a:ext>
              </a:extLst>
            </p:cNvPr>
            <p:cNvSpPr txBox="1"/>
            <p:nvPr/>
          </p:nvSpPr>
          <p:spPr>
            <a:xfrm>
              <a:off x="6204031" y="2534170"/>
              <a:ext cx="124729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4775"/>
                  </a:solidFill>
                  <a:effectLst/>
                  <a:uLnTx/>
                  <a:uFillTx/>
                  <a:latin typeface="Clan Pro" panose="02000603030000020004" pitchFamily="2" charset="77"/>
                  <a:ea typeface="+mn-ea"/>
                  <a:cs typeface="+mn-cs"/>
                </a:rPr>
                <a:t>Knowledge sharing</a:t>
              </a:r>
            </a:p>
          </p:txBody>
        </p:sp>
        <p:pic>
          <p:nvPicPr>
            <p:cNvPr id="52" name="Picture 51" descr="Silhouette of a person pointing at a picture of a person&#10;&#10;Description automatically generated">
              <a:extLst>
                <a:ext uri="{FF2B5EF4-FFF2-40B4-BE49-F238E27FC236}">
                  <a16:creationId xmlns:a16="http://schemas.microsoft.com/office/drawing/2014/main" id="{F169D50A-991D-7760-E131-D09AF22365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29417" y="1261921"/>
              <a:ext cx="1562077" cy="1457440"/>
            </a:xfrm>
            <a:prstGeom prst="rect">
              <a:avLst/>
            </a:prstGeom>
          </p:spPr>
        </p:pic>
      </p:grpSp>
      <p:grpSp>
        <p:nvGrpSpPr>
          <p:cNvPr id="12" name="Group 11">
            <a:extLst>
              <a:ext uri="{FF2B5EF4-FFF2-40B4-BE49-F238E27FC236}">
                <a16:creationId xmlns:a16="http://schemas.microsoft.com/office/drawing/2014/main" id="{C078FC8C-8B59-1F68-D015-F3000DB0EF97}"/>
              </a:ext>
            </a:extLst>
          </p:cNvPr>
          <p:cNvGrpSpPr/>
          <p:nvPr/>
        </p:nvGrpSpPr>
        <p:grpSpPr>
          <a:xfrm>
            <a:off x="8095312" y="4937610"/>
            <a:ext cx="1830383" cy="1451177"/>
            <a:chOff x="4140188" y="4790386"/>
            <a:chExt cx="2484691" cy="2341128"/>
          </a:xfrm>
        </p:grpSpPr>
        <p:sp>
          <p:nvSpPr>
            <p:cNvPr id="44" name="TextBox 43">
              <a:extLst>
                <a:ext uri="{FF2B5EF4-FFF2-40B4-BE49-F238E27FC236}">
                  <a16:creationId xmlns:a16="http://schemas.microsoft.com/office/drawing/2014/main" id="{A98EB126-0817-A3A1-9A5B-DCA282C626EE}"/>
                </a:ext>
              </a:extLst>
            </p:cNvPr>
            <p:cNvSpPr txBox="1"/>
            <p:nvPr/>
          </p:nvSpPr>
          <p:spPr>
            <a:xfrm>
              <a:off x="4140188" y="6386728"/>
              <a:ext cx="2040012" cy="7447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4775"/>
                  </a:solidFill>
                  <a:effectLst/>
                  <a:uLnTx/>
                  <a:uFillTx/>
                  <a:latin typeface="Clan Pro" panose="02000603030000020004" pitchFamily="2" charset="77"/>
                  <a:ea typeface="+mn-ea"/>
                  <a:cs typeface="+mn-cs"/>
                </a:rPr>
                <a:t>Neighbourhood Events</a:t>
              </a:r>
            </a:p>
          </p:txBody>
        </p:sp>
        <p:pic>
          <p:nvPicPr>
            <p:cNvPr id="55" name="Picture 54" descr="Silhouettes of people standing next to a table with a picture of a fox&#10;&#10;Description automatically generated">
              <a:extLst>
                <a:ext uri="{FF2B5EF4-FFF2-40B4-BE49-F238E27FC236}">
                  <a16:creationId xmlns:a16="http://schemas.microsoft.com/office/drawing/2014/main" id="{FEC739E4-F7B2-C8A3-A12F-811EBFF654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94246" y="4790386"/>
              <a:ext cx="2330633" cy="1583751"/>
            </a:xfrm>
            <a:prstGeom prst="rect">
              <a:avLst/>
            </a:prstGeom>
          </p:spPr>
        </p:pic>
      </p:grpSp>
      <p:grpSp>
        <p:nvGrpSpPr>
          <p:cNvPr id="10" name="Group 9">
            <a:extLst>
              <a:ext uri="{FF2B5EF4-FFF2-40B4-BE49-F238E27FC236}">
                <a16:creationId xmlns:a16="http://schemas.microsoft.com/office/drawing/2014/main" id="{3E36A501-AE7D-B0A6-A2C7-167A33192700}"/>
              </a:ext>
            </a:extLst>
          </p:cNvPr>
          <p:cNvGrpSpPr/>
          <p:nvPr/>
        </p:nvGrpSpPr>
        <p:grpSpPr>
          <a:xfrm>
            <a:off x="8367287" y="2651313"/>
            <a:ext cx="1967560" cy="1394189"/>
            <a:chOff x="1943873" y="4274175"/>
            <a:chExt cx="2097190" cy="1755165"/>
          </a:xfrm>
        </p:grpSpPr>
        <p:sp>
          <p:nvSpPr>
            <p:cNvPr id="53" name="TextBox 52">
              <a:extLst>
                <a:ext uri="{FF2B5EF4-FFF2-40B4-BE49-F238E27FC236}">
                  <a16:creationId xmlns:a16="http://schemas.microsoft.com/office/drawing/2014/main" id="{CD3F7287-BB97-FED5-0433-BBD7D6AD659C}"/>
                </a:ext>
              </a:extLst>
            </p:cNvPr>
            <p:cNvSpPr txBox="1"/>
            <p:nvPr/>
          </p:nvSpPr>
          <p:spPr>
            <a:xfrm>
              <a:off x="1971851" y="5752341"/>
              <a:ext cx="1633103" cy="2769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4775"/>
                  </a:solidFill>
                  <a:effectLst/>
                  <a:uLnTx/>
                  <a:uFillTx/>
                  <a:latin typeface="Clan Pro" panose="02000603030000020004" pitchFamily="2" charset="77"/>
                  <a:ea typeface="+mn-ea"/>
                  <a:cs typeface="+mn-cs"/>
                </a:rPr>
                <a:t>Mitigation Plan</a:t>
              </a:r>
            </a:p>
          </p:txBody>
        </p:sp>
        <p:pic>
          <p:nvPicPr>
            <p:cNvPr id="57" name="Picture 56">
              <a:extLst>
                <a:ext uri="{FF2B5EF4-FFF2-40B4-BE49-F238E27FC236}">
                  <a16:creationId xmlns:a16="http://schemas.microsoft.com/office/drawing/2014/main" id="{DCD587DE-7FF8-6DDF-753E-A549B8B6A694}"/>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943873" y="4274175"/>
              <a:ext cx="2097190" cy="1535624"/>
            </a:xfrm>
            <a:prstGeom prst="rect">
              <a:avLst/>
            </a:prstGeom>
          </p:spPr>
        </p:pic>
      </p:grpSp>
      <p:grpSp>
        <p:nvGrpSpPr>
          <p:cNvPr id="14" name="Group 13">
            <a:extLst>
              <a:ext uri="{FF2B5EF4-FFF2-40B4-BE49-F238E27FC236}">
                <a16:creationId xmlns:a16="http://schemas.microsoft.com/office/drawing/2014/main" id="{D6229A66-8384-DB57-5B23-95ED19DECE69}"/>
              </a:ext>
            </a:extLst>
          </p:cNvPr>
          <p:cNvGrpSpPr/>
          <p:nvPr/>
        </p:nvGrpSpPr>
        <p:grpSpPr>
          <a:xfrm>
            <a:off x="5048371" y="897488"/>
            <a:ext cx="1754376" cy="978041"/>
            <a:chOff x="364260" y="1482815"/>
            <a:chExt cx="1754376" cy="978041"/>
          </a:xfrm>
        </p:grpSpPr>
        <p:pic>
          <p:nvPicPr>
            <p:cNvPr id="5" name="Picture 4" descr="A silhouette of a person&#10;&#10;Description automatically generated">
              <a:extLst>
                <a:ext uri="{FF2B5EF4-FFF2-40B4-BE49-F238E27FC236}">
                  <a16:creationId xmlns:a16="http://schemas.microsoft.com/office/drawing/2014/main" id="{4A9B6CF2-AEDC-3CBB-A0C8-F3DC8611E2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88959" y="1482815"/>
              <a:ext cx="329677" cy="978041"/>
            </a:xfrm>
            <a:prstGeom prst="rect">
              <a:avLst/>
            </a:prstGeom>
          </p:spPr>
        </p:pic>
        <p:sp>
          <p:nvSpPr>
            <p:cNvPr id="6" name="TextBox 5">
              <a:extLst>
                <a:ext uri="{FF2B5EF4-FFF2-40B4-BE49-F238E27FC236}">
                  <a16:creationId xmlns:a16="http://schemas.microsoft.com/office/drawing/2014/main" id="{52411C38-2090-45D0-01D2-BA2DAB02F136}"/>
                </a:ext>
              </a:extLst>
            </p:cNvPr>
            <p:cNvSpPr txBox="1"/>
            <p:nvPr/>
          </p:nvSpPr>
          <p:spPr>
            <a:xfrm>
              <a:off x="364260" y="1630366"/>
              <a:ext cx="1633103"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204775"/>
                  </a:solidFill>
                  <a:effectLst/>
                  <a:uLnTx/>
                  <a:uFillTx/>
                  <a:latin typeface="Clan Pro" panose="02000603030000020004" pitchFamily="2" charset="77"/>
                  <a:ea typeface="+mn-ea"/>
                  <a:cs typeface="+mn-cs"/>
                </a:rPr>
                <a:t>Identify a Champion</a:t>
              </a:r>
            </a:p>
          </p:txBody>
        </p:sp>
      </p:grpSp>
      <p:sp>
        <p:nvSpPr>
          <p:cNvPr id="20" name="Arrow: Right 19">
            <a:extLst>
              <a:ext uri="{FF2B5EF4-FFF2-40B4-BE49-F238E27FC236}">
                <a16:creationId xmlns:a16="http://schemas.microsoft.com/office/drawing/2014/main" id="{D7DF4947-2C8E-7A4F-6573-2404019424E3}"/>
              </a:ext>
            </a:extLst>
          </p:cNvPr>
          <p:cNvSpPr/>
          <p:nvPr/>
        </p:nvSpPr>
        <p:spPr>
          <a:xfrm rot="1167736">
            <a:off x="7308290" y="1123190"/>
            <a:ext cx="557560" cy="4453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Arrow: Right 21">
            <a:extLst>
              <a:ext uri="{FF2B5EF4-FFF2-40B4-BE49-F238E27FC236}">
                <a16:creationId xmlns:a16="http://schemas.microsoft.com/office/drawing/2014/main" id="{EC23698E-E0CE-5389-A47D-BBA439CEBF2D}"/>
              </a:ext>
            </a:extLst>
          </p:cNvPr>
          <p:cNvSpPr/>
          <p:nvPr/>
        </p:nvSpPr>
        <p:spPr>
          <a:xfrm rot="1167736">
            <a:off x="7545571" y="2731475"/>
            <a:ext cx="557560" cy="4453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Arrow: Right 22">
            <a:extLst>
              <a:ext uri="{FF2B5EF4-FFF2-40B4-BE49-F238E27FC236}">
                <a16:creationId xmlns:a16="http://schemas.microsoft.com/office/drawing/2014/main" id="{EBB7F90F-AD4A-D3CA-2852-BE71CC284CF9}"/>
              </a:ext>
            </a:extLst>
          </p:cNvPr>
          <p:cNvSpPr/>
          <p:nvPr/>
        </p:nvSpPr>
        <p:spPr>
          <a:xfrm rot="1167736">
            <a:off x="7750074" y="4331339"/>
            <a:ext cx="557560" cy="4453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Equals 23">
            <a:extLst>
              <a:ext uri="{FF2B5EF4-FFF2-40B4-BE49-F238E27FC236}">
                <a16:creationId xmlns:a16="http://schemas.microsoft.com/office/drawing/2014/main" id="{8422496C-2CFA-E104-BD2B-B4D7144800CA}"/>
              </a:ext>
            </a:extLst>
          </p:cNvPr>
          <p:cNvSpPr/>
          <p:nvPr/>
        </p:nvSpPr>
        <p:spPr>
          <a:xfrm>
            <a:off x="10055618" y="5386792"/>
            <a:ext cx="673408" cy="637926"/>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06444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20000">
        <p159:morph option="byObject"/>
      </p:transition>
    </mc:Choice>
    <mc:Fallback xmlns="">
      <p:transition spd="slow" advClick="0" advTm="2000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8"/>
          <p:cNvSpPr txBox="1">
            <a:spLocks noGrp="1"/>
          </p:cNvSpPr>
          <p:nvPr>
            <p:ph type="title"/>
          </p:nvPr>
        </p:nvSpPr>
        <p:spPr>
          <a:xfrm>
            <a:off x="1103561" y="172264"/>
            <a:ext cx="9466262" cy="972778"/>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200"/>
              <a:buFont typeface="Arial"/>
              <a:buNone/>
            </a:pPr>
            <a:r>
              <a:rPr lang="en-US" dirty="0">
                <a:latin typeface="Clan Pro" panose="02000603030000020004" pitchFamily="2" charset="77"/>
              </a:rPr>
              <a:t>FireSmart 101</a:t>
            </a:r>
            <a:endParaRPr dirty="0">
              <a:latin typeface="Clan Pro" panose="02000603030000020004" pitchFamily="2" charset="77"/>
            </a:endParaRPr>
          </a:p>
        </p:txBody>
      </p:sp>
      <p:sp>
        <p:nvSpPr>
          <p:cNvPr id="140" name="Google Shape;140;p8"/>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24272A"/>
              </a:solidFill>
              <a:effectLst/>
              <a:uLnTx/>
              <a:uFillTx/>
              <a:latin typeface="Arial"/>
              <a:cs typeface="Arial"/>
              <a:sym typeface="Arial"/>
            </a:endParaRPr>
          </a:p>
        </p:txBody>
      </p:sp>
      <p:pic>
        <p:nvPicPr>
          <p:cNvPr id="6" name="Picture 5">
            <a:extLst>
              <a:ext uri="{FF2B5EF4-FFF2-40B4-BE49-F238E27FC236}">
                <a16:creationId xmlns:a16="http://schemas.microsoft.com/office/drawing/2014/main" id="{059AE856-3515-49D2-33A8-ECE6C6D1A07A}"/>
              </a:ext>
            </a:extLst>
          </p:cNvPr>
          <p:cNvPicPr>
            <a:picLocks noChangeAspect="1"/>
          </p:cNvPicPr>
          <p:nvPr/>
        </p:nvPicPr>
        <p:blipFill>
          <a:blip r:embed="rId3"/>
          <a:stretch>
            <a:fillRect/>
          </a:stretch>
        </p:blipFill>
        <p:spPr>
          <a:xfrm>
            <a:off x="1736096" y="1266888"/>
            <a:ext cx="8719808" cy="4967615"/>
          </a:xfrm>
          <a:prstGeom prst="rect">
            <a:avLst/>
          </a:prstGeom>
          <a:ln>
            <a:solidFill>
              <a:schemeClr val="tx1"/>
            </a:solidFill>
          </a:ln>
        </p:spPr>
      </p:pic>
    </p:spTree>
    <p:extLst>
      <p:ext uri="{BB962C8B-B14F-4D97-AF65-F5344CB8AC3E}">
        <p14:creationId xmlns:p14="http://schemas.microsoft.com/office/powerpoint/2010/main" val="1036970789"/>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6A75D3-7FAD-C80A-74B9-6928DB13DEB5}"/>
              </a:ext>
            </a:extLst>
          </p:cNvPr>
          <p:cNvSpPr>
            <a:spLocks noGrp="1"/>
          </p:cNvSpPr>
          <p:nvPr>
            <p:ph type="body" sz="half" idx="2"/>
          </p:nvPr>
        </p:nvSpPr>
        <p:spPr>
          <a:xfrm>
            <a:off x="344546" y="1020727"/>
            <a:ext cx="11542654" cy="5277331"/>
          </a:xfrm>
        </p:spPr>
        <p:txBody>
          <a:bodyPr>
            <a:normAutofit/>
          </a:bodyPr>
          <a:lstStyle/>
          <a:p>
            <a:pPr marL="0" indent="0" algn="ctr">
              <a:buNone/>
            </a:pPr>
            <a:endParaRPr lang="en-US" sz="4000" dirty="0"/>
          </a:p>
          <a:p>
            <a:pPr marL="0" indent="0" algn="ctr">
              <a:buNone/>
            </a:pPr>
            <a:r>
              <a:rPr lang="en-US" sz="6000" dirty="0"/>
              <a:t>Thank you!</a:t>
            </a:r>
          </a:p>
          <a:p>
            <a:pPr marL="0" indent="0" algn="ctr">
              <a:buNone/>
            </a:pPr>
            <a:endParaRPr lang="en-US" sz="4000" dirty="0"/>
          </a:p>
          <a:p>
            <a:pPr marL="0" indent="0" algn="ctr">
              <a:buNone/>
            </a:pPr>
            <a:r>
              <a:rPr lang="en-US" sz="2800" dirty="0"/>
              <a:t>To learn more visit: www.gov.nt.ca/ecc/FireSmart</a:t>
            </a:r>
          </a:p>
          <a:p>
            <a:pPr marL="0" indent="0" algn="ctr">
              <a:buNone/>
            </a:pPr>
            <a:endParaRPr lang="en-US" sz="2800" dirty="0"/>
          </a:p>
        </p:txBody>
      </p:sp>
      <p:sp>
        <p:nvSpPr>
          <p:cNvPr id="8" name="Text Placeholder 2">
            <a:extLst>
              <a:ext uri="{FF2B5EF4-FFF2-40B4-BE49-F238E27FC236}">
                <a16:creationId xmlns:a16="http://schemas.microsoft.com/office/drawing/2014/main" id="{DE363154-2649-4135-20AE-8D7E165680A7}"/>
              </a:ext>
            </a:extLst>
          </p:cNvPr>
          <p:cNvSpPr txBox="1">
            <a:spLocks/>
          </p:cNvSpPr>
          <p:nvPr/>
        </p:nvSpPr>
        <p:spPr>
          <a:xfrm>
            <a:off x="1089212" y="745254"/>
            <a:ext cx="9816352" cy="515190"/>
          </a:xfrm>
          <a:prstGeom prst="rect">
            <a:avLst/>
          </a:prstGeom>
        </p:spPr>
        <p:txBody>
          <a:bodyPr vert="horz" lIns="91440" tIns="45720" rIns="91440" bIns="45720" rtlCol="0">
            <a:normAutofit/>
          </a:bodyPr>
          <a:lstStyle>
            <a:lvl1pPr marL="285750" indent="-285750" algn="l" defTabSz="914400" rtl="0" eaLnBrk="1" latinLnBrk="0" hangingPunct="1">
              <a:lnSpc>
                <a:spcPct val="90000"/>
              </a:lnSpc>
              <a:spcBef>
                <a:spcPts val="1000"/>
              </a:spcBef>
              <a:buClr>
                <a:srgbClr val="EFCB17"/>
              </a:buClr>
              <a:buFont typeface="Arial" panose="020B0604020202020204" pitchFamily="34" charset="0"/>
              <a:buChar char="•"/>
              <a:defRPr sz="1600" b="0" i="0" kern="1200">
                <a:solidFill>
                  <a:schemeClr val="tx1"/>
                </a:solidFill>
                <a:latin typeface="Clan Pro" panose="02000603030000020004" pitchFamily="2" charset="77"/>
                <a:ea typeface="+mn-ea"/>
                <a:cs typeface="+mn-cs"/>
              </a:defRPr>
            </a:lvl1pPr>
            <a:lvl2pPr marL="457200" indent="0" algn="l" defTabSz="914400" rtl="0" eaLnBrk="1" latinLnBrk="0" hangingPunct="1">
              <a:lnSpc>
                <a:spcPct val="90000"/>
              </a:lnSpc>
              <a:spcBef>
                <a:spcPts val="500"/>
              </a:spcBef>
              <a:buClr>
                <a:srgbClr val="EFCB17"/>
              </a:buClr>
              <a:buFont typeface="Arial" panose="020B0604020202020204" pitchFamily="34" charset="0"/>
              <a:buNone/>
              <a:defRPr sz="1400" kern="1200">
                <a:solidFill>
                  <a:schemeClr val="tx1"/>
                </a:solidFill>
                <a:latin typeface="Clan Pro" panose="02000603030000020004" pitchFamily="2" charset="77"/>
                <a:ea typeface="+mn-ea"/>
                <a:cs typeface="+mn-cs"/>
              </a:defRPr>
            </a:lvl2pPr>
            <a:lvl3pPr marL="914400" indent="0" algn="l" defTabSz="914400" rtl="0" eaLnBrk="1" latinLnBrk="0" hangingPunct="1">
              <a:lnSpc>
                <a:spcPct val="90000"/>
              </a:lnSpc>
              <a:spcBef>
                <a:spcPts val="500"/>
              </a:spcBef>
              <a:buClr>
                <a:srgbClr val="EFCB17"/>
              </a:buClr>
              <a:buFont typeface="Arial" panose="020B0604020202020204" pitchFamily="34" charset="0"/>
              <a:buNone/>
              <a:defRPr sz="1200" kern="1200">
                <a:solidFill>
                  <a:schemeClr val="tx1"/>
                </a:solidFill>
                <a:latin typeface="Clan Pro" panose="02000603030000020004" pitchFamily="2" charset="77"/>
                <a:ea typeface="+mn-ea"/>
                <a:cs typeface="+mn-cs"/>
              </a:defRPr>
            </a:lvl3pPr>
            <a:lvl4pPr marL="1371600" indent="0" algn="l" defTabSz="914400" rtl="0" eaLnBrk="1" latinLnBrk="0" hangingPunct="1">
              <a:lnSpc>
                <a:spcPct val="90000"/>
              </a:lnSpc>
              <a:spcBef>
                <a:spcPts val="500"/>
              </a:spcBef>
              <a:buClr>
                <a:srgbClr val="EFCB17"/>
              </a:buClr>
              <a:buFont typeface="Arial" panose="020B0604020202020204" pitchFamily="34" charset="0"/>
              <a:buNone/>
              <a:defRPr sz="1000" kern="1200">
                <a:solidFill>
                  <a:schemeClr val="tx1"/>
                </a:solidFill>
                <a:latin typeface="Clan Pro" panose="02000603030000020004" pitchFamily="2" charset="77"/>
                <a:ea typeface="+mn-ea"/>
                <a:cs typeface="+mn-cs"/>
              </a:defRPr>
            </a:lvl4pPr>
            <a:lvl5pPr marL="1828800" indent="0" algn="l" defTabSz="914400" rtl="0" eaLnBrk="1" latinLnBrk="0" hangingPunct="1">
              <a:lnSpc>
                <a:spcPct val="90000"/>
              </a:lnSpc>
              <a:spcBef>
                <a:spcPts val="500"/>
              </a:spcBef>
              <a:buClr>
                <a:srgbClr val="EFCB17"/>
              </a:buClr>
              <a:buFont typeface="Arial" panose="020B0604020202020204" pitchFamily="34" charset="0"/>
              <a:buNone/>
              <a:defRPr sz="1000" kern="1200">
                <a:solidFill>
                  <a:schemeClr val="tx1"/>
                </a:solidFill>
                <a:latin typeface="Clan Pro" panose="02000603030000020004"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FCB17"/>
              </a:buClr>
              <a:buSzTx/>
              <a:buFont typeface="Arial" panose="020B0604020202020204" pitchFamily="34" charset="0"/>
              <a:buNone/>
              <a:tabLst/>
              <a:defRPr/>
            </a:pPr>
            <a:endParaRPr kumimoji="0" lang="en-US" sz="2800" b="0" i="0" u="none" strike="noStrike" kern="1200" cap="none" spc="0" normalizeH="0" baseline="0" noProof="0" dirty="0">
              <a:ln>
                <a:noFill/>
              </a:ln>
              <a:solidFill>
                <a:srgbClr val="000000"/>
              </a:solidFill>
              <a:effectLst/>
              <a:uLnTx/>
              <a:uFillTx/>
              <a:latin typeface="Clan Pro" panose="02000603030000020004" pitchFamily="2" charset="77"/>
              <a:ea typeface="+mn-ea"/>
              <a:cs typeface="+mn-cs"/>
            </a:endParaRPr>
          </a:p>
        </p:txBody>
      </p:sp>
    </p:spTree>
    <p:extLst>
      <p:ext uri="{BB962C8B-B14F-4D97-AF65-F5344CB8AC3E}">
        <p14:creationId xmlns:p14="http://schemas.microsoft.com/office/powerpoint/2010/main" val="28643648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20000">
        <p159:morph option="byObject"/>
      </p:transition>
    </mc:Choice>
    <mc:Fallback xmlns="">
      <p:transition spd="slow" advClick="0" advTm="2000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Questions outline">
            <a:extLst>
              <a:ext uri="{FF2B5EF4-FFF2-40B4-BE49-F238E27FC236}">
                <a16:creationId xmlns:a16="http://schemas.microsoft.com/office/drawing/2014/main" id="{E990E807-A17D-0BD7-6258-FC5C777B45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57851" y="965579"/>
            <a:ext cx="4926841" cy="4926841"/>
          </a:xfrm>
          <a:prstGeom prst="rect">
            <a:avLst/>
          </a:prstGeom>
        </p:spPr>
      </p:pic>
      <p:sp>
        <p:nvSpPr>
          <p:cNvPr id="7" name="TextBox 6">
            <a:extLst>
              <a:ext uri="{FF2B5EF4-FFF2-40B4-BE49-F238E27FC236}">
                <a16:creationId xmlns:a16="http://schemas.microsoft.com/office/drawing/2014/main" id="{E9A25A77-7075-32E0-A108-F660D67CE37F}"/>
              </a:ext>
            </a:extLst>
          </p:cNvPr>
          <p:cNvSpPr txBox="1"/>
          <p:nvPr/>
        </p:nvSpPr>
        <p:spPr>
          <a:xfrm>
            <a:off x="955343" y="723331"/>
            <a:ext cx="3875964" cy="830997"/>
          </a:xfrm>
          <a:prstGeom prst="rect">
            <a:avLst/>
          </a:prstGeom>
          <a:noFill/>
        </p:spPr>
        <p:txBody>
          <a:bodyPr wrap="square" rtlCol="0">
            <a:spAutoFit/>
          </a:bodyPr>
          <a:lstStyle/>
          <a:p>
            <a:r>
              <a:rPr lang="en-US" sz="4800" dirty="0">
                <a:latin typeface="Clan Pro" panose="02000603030000020004" pitchFamily="50" charset="0"/>
              </a:rPr>
              <a:t>Questions?</a:t>
            </a:r>
          </a:p>
        </p:txBody>
      </p:sp>
    </p:spTree>
    <p:extLst>
      <p:ext uri="{BB962C8B-B14F-4D97-AF65-F5344CB8AC3E}">
        <p14:creationId xmlns:p14="http://schemas.microsoft.com/office/powerpoint/2010/main" val="49856243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24272A"/>
              </a:solidFill>
              <a:effectLst/>
              <a:uLnTx/>
              <a:uFillTx/>
              <a:latin typeface="Arial"/>
              <a:cs typeface="Arial"/>
              <a:sym typeface="Arial"/>
            </a:endParaRPr>
          </a:p>
        </p:txBody>
      </p:sp>
      <p:pic>
        <p:nvPicPr>
          <p:cNvPr id="3" name="FireSmart_Course_02_FireIntensity_V07">
            <a:hlinkClick r:id="" action="ppaction://media"/>
            <a:extLst>
              <a:ext uri="{FF2B5EF4-FFF2-40B4-BE49-F238E27FC236}">
                <a16:creationId xmlns:a16="http://schemas.microsoft.com/office/drawing/2014/main" id="{8E1EC061-D2DF-54BD-E781-4E2E7A406CF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0"/>
            <a:ext cx="12191999" cy="685662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60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9"/>
          <p:cNvSpPr/>
          <p:nvPr/>
        </p:nvSpPr>
        <p:spPr>
          <a:xfrm>
            <a:off x="1866900" y="2570054"/>
            <a:ext cx="8458200" cy="933579"/>
          </a:xfrm>
          <a:prstGeom prst="rect">
            <a:avLst/>
          </a:prstGeom>
          <a:solidFill>
            <a:srgbClr val="F5DF7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40" name="Google Shape;140;p9"/>
          <p:cNvSpPr txBox="1">
            <a:spLocks noGrp="1"/>
          </p:cNvSpPr>
          <p:nvPr>
            <p:ph type="sldNum" idx="12"/>
          </p:nvPr>
        </p:nvSpPr>
        <p:spPr>
          <a:xfrm>
            <a:off x="9296400" y="6356350"/>
            <a:ext cx="2743200" cy="365125"/>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24272A"/>
              </a:solidFill>
              <a:effectLst/>
              <a:uLnTx/>
              <a:uFillTx/>
              <a:latin typeface="Arial"/>
              <a:cs typeface="Arial"/>
              <a:sym typeface="Arial"/>
            </a:endParaRPr>
          </a:p>
        </p:txBody>
      </p:sp>
      <p:sp>
        <p:nvSpPr>
          <p:cNvPr id="141" name="Google Shape;141;p9"/>
          <p:cNvSpPr txBox="1"/>
          <p:nvPr/>
        </p:nvSpPr>
        <p:spPr>
          <a:xfrm>
            <a:off x="1866900" y="2689222"/>
            <a:ext cx="8458200" cy="735458"/>
          </a:xfrm>
          <a:prstGeom prst="rect">
            <a:avLst/>
          </a:prstGeom>
          <a:noFill/>
          <a:ln>
            <a:noFill/>
          </a:ln>
        </p:spPr>
        <p:txBody>
          <a:bodyPr spcFirstLastPara="1" wrap="square" lIns="91425" tIns="45700" rIns="91425" bIns="45700" anchor="ctr" anchorCtr="0">
            <a:normAutofit/>
          </a:bodyPr>
          <a:lstStyle/>
          <a:p>
            <a:pPr marL="0" marR="0" lvl="0" indent="0" algn="ctr" defTabSz="914400" rtl="0" eaLnBrk="1" fontAlgn="auto" latinLnBrk="0" hangingPunct="1">
              <a:lnSpc>
                <a:spcPct val="90000"/>
              </a:lnSpc>
              <a:spcBef>
                <a:spcPts val="0"/>
              </a:spcBef>
              <a:spcAft>
                <a:spcPts val="0"/>
              </a:spcAft>
              <a:buClr>
                <a:srgbClr val="EFCB17"/>
              </a:buClr>
              <a:buSzPct val="100000"/>
              <a:buFont typeface="Arial"/>
              <a:buNone/>
              <a:tabLst/>
              <a:defRPr/>
            </a:pPr>
            <a:r>
              <a:rPr kumimoji="0" lang="en-US" sz="3200" b="0" i="0" u="none" strike="noStrike" kern="0" cap="none" spc="0" normalizeH="0" baseline="0" noProof="0" dirty="0">
                <a:ln>
                  <a:noFill/>
                </a:ln>
                <a:solidFill>
                  <a:srgbClr val="000000"/>
                </a:solidFill>
                <a:effectLst/>
                <a:uLnTx/>
                <a:uFillTx/>
                <a:latin typeface="Clan Pro Medium" panose="02000603030000020004" pitchFamily="50" charset="0"/>
                <a:cs typeface="Arial"/>
                <a:sym typeface="Arial"/>
              </a:rPr>
              <a:t>If Homes Don’t Ignite, Homes Don’t Burn. </a:t>
            </a:r>
            <a:endParaRPr kumimoji="0" sz="4000" b="0" i="0" u="none" strike="noStrike" kern="0" cap="none" spc="0" normalizeH="0" baseline="0" noProof="0" dirty="0">
              <a:ln>
                <a:noFill/>
              </a:ln>
              <a:solidFill>
                <a:srgbClr val="000000"/>
              </a:solidFill>
              <a:effectLst/>
              <a:uLnTx/>
              <a:uFillTx/>
              <a:latin typeface="Clan Pro Medium" panose="02000603030000020004" pitchFamily="50" charset="0"/>
              <a:cs typeface="Arial"/>
              <a:sym typeface="Arial"/>
            </a:endParaRPr>
          </a:p>
        </p:txBody>
      </p:sp>
      <p:sp>
        <p:nvSpPr>
          <p:cNvPr id="142" name="Google Shape;142;p9"/>
          <p:cNvSpPr txBox="1"/>
          <p:nvPr/>
        </p:nvSpPr>
        <p:spPr>
          <a:xfrm>
            <a:off x="1565910" y="3628686"/>
            <a:ext cx="9060180" cy="88263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7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Up to </a:t>
            </a:r>
            <a:r>
              <a:rPr kumimoji="0" lang="en-US" sz="2400" b="1" i="0" u="none" strike="noStrike" kern="0" cap="none" spc="0" normalizeH="0" baseline="0" noProof="0" dirty="0">
                <a:ln>
                  <a:noFill/>
                </a:ln>
                <a:solidFill>
                  <a:srgbClr val="EFCB17"/>
                </a:solidFill>
                <a:effectLst/>
                <a:uLnTx/>
                <a:uFillTx/>
                <a:latin typeface="Clan Pro" panose="02000603030000020004" pitchFamily="50" charset="0"/>
                <a:cs typeface="Arial"/>
                <a:sym typeface="Arial"/>
              </a:rPr>
              <a:t>90%</a:t>
            </a:r>
            <a:r>
              <a:rPr kumimoji="0" lang="en-US" sz="2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 of homes destroyed by wildland fires are ignited by embers.*</a:t>
            </a:r>
            <a:endParaRPr kumimoji="0" sz="20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cxnSp>
        <p:nvCxnSpPr>
          <p:cNvPr id="143" name="Google Shape;143;p9"/>
          <p:cNvCxnSpPr/>
          <p:nvPr/>
        </p:nvCxnSpPr>
        <p:spPr>
          <a:xfrm>
            <a:off x="3086338" y="4081940"/>
            <a:ext cx="603217" cy="0"/>
          </a:xfrm>
          <a:prstGeom prst="straightConnector1">
            <a:avLst/>
          </a:prstGeom>
          <a:noFill/>
          <a:ln w="19050" cap="flat" cmpd="sng">
            <a:solidFill>
              <a:schemeClr val="accent1"/>
            </a:solidFill>
            <a:prstDash val="solid"/>
            <a:miter lim="800000"/>
            <a:headEnd type="none" w="sm" len="sm"/>
            <a:tailEnd type="none" w="sm" len="sm"/>
          </a:ln>
        </p:spPr>
      </p:cxnSp>
      <p:sp>
        <p:nvSpPr>
          <p:cNvPr id="144" name="Google Shape;144;p9"/>
          <p:cNvSpPr txBox="1"/>
          <p:nvPr/>
        </p:nvSpPr>
        <p:spPr>
          <a:xfrm>
            <a:off x="379142" y="6134512"/>
            <a:ext cx="7872761"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1"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 Insurance Institute for Business and Home Safety USA, 2019</a:t>
            </a:r>
            <a:endParaRPr kumimoji="0" sz="1800" b="0" i="1" u="none" strike="noStrike" kern="0" cap="none" spc="0" normalizeH="0" baseline="0" noProof="0" dirty="0">
              <a:ln>
                <a:noFill/>
              </a:ln>
              <a:solidFill>
                <a:srgbClr val="000000"/>
              </a:solidFill>
              <a:effectLst/>
              <a:uLnTx/>
              <a:uFillTx/>
              <a:latin typeface="Clan Pro" panose="02000603030000020004" pitchFamily="50" charset="0"/>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0"/>
          <p:cNvSpPr/>
          <p:nvPr/>
        </p:nvSpPr>
        <p:spPr>
          <a:xfrm>
            <a:off x="1866900" y="2570054"/>
            <a:ext cx="8458200" cy="933579"/>
          </a:xfrm>
          <a:prstGeom prst="rect">
            <a:avLst/>
          </a:prstGeom>
          <a:solidFill>
            <a:srgbClr val="F5DF73"/>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1" name="Google Shape;151;p10"/>
          <p:cNvSpPr txBox="1">
            <a:spLocks noGrp="1"/>
          </p:cNvSpPr>
          <p:nvPr>
            <p:ph type="sldNum" idx="12"/>
          </p:nvPr>
        </p:nvSpPr>
        <p:spPr>
          <a:xfrm>
            <a:off x="9296400" y="6356350"/>
            <a:ext cx="2743200" cy="365125"/>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24272A"/>
              </a:solidFill>
              <a:effectLst/>
              <a:uLnTx/>
              <a:uFillTx/>
              <a:latin typeface="Arial"/>
              <a:cs typeface="Arial"/>
              <a:sym typeface="Arial"/>
            </a:endParaRPr>
          </a:p>
        </p:txBody>
      </p:sp>
      <p:sp>
        <p:nvSpPr>
          <p:cNvPr id="152" name="Google Shape;152;p10"/>
          <p:cNvSpPr txBox="1"/>
          <p:nvPr/>
        </p:nvSpPr>
        <p:spPr>
          <a:xfrm>
            <a:off x="1866899" y="2693542"/>
            <a:ext cx="8458199" cy="735458"/>
          </a:xfrm>
          <a:prstGeom prst="rect">
            <a:avLst/>
          </a:prstGeom>
          <a:noFill/>
          <a:ln>
            <a:noFill/>
          </a:ln>
        </p:spPr>
        <p:txBody>
          <a:bodyPr spcFirstLastPara="1" wrap="square" lIns="91425" tIns="45700" rIns="91425" bIns="45700" anchor="ctr" anchorCtr="0">
            <a:normAutofit/>
          </a:bodyPr>
          <a:lstStyle/>
          <a:p>
            <a:pPr marL="0" marR="0" lvl="0" indent="0" algn="ctr" defTabSz="914400" rtl="0" eaLnBrk="1" fontAlgn="auto" latinLnBrk="0" hangingPunct="1">
              <a:lnSpc>
                <a:spcPct val="90000"/>
              </a:lnSpc>
              <a:spcBef>
                <a:spcPts val="0"/>
              </a:spcBef>
              <a:spcAft>
                <a:spcPts val="0"/>
              </a:spcAft>
              <a:buClr>
                <a:srgbClr val="EFCB17"/>
              </a:buClr>
              <a:buSzPct val="100000"/>
              <a:buFont typeface="Arial"/>
              <a:buNone/>
              <a:tabLst/>
              <a:defRPr/>
            </a:pPr>
            <a:r>
              <a:rPr kumimoji="0" lang="en-US" sz="3200" b="0" i="0" u="none" strike="noStrike" kern="0" cap="none" spc="0" normalizeH="0" baseline="0" noProof="0" dirty="0">
                <a:ln>
                  <a:noFill/>
                </a:ln>
                <a:solidFill>
                  <a:srgbClr val="000000"/>
                </a:solidFill>
                <a:effectLst/>
                <a:uLnTx/>
                <a:uFillTx/>
                <a:latin typeface="Clan Pro Medium" panose="02000603030000020004" pitchFamily="50" charset="0"/>
                <a:cs typeface="Arial"/>
                <a:sym typeface="Arial"/>
              </a:rPr>
              <a:t>If Homes Don’t Ignite, Homes Don’t Burn. </a:t>
            </a:r>
            <a:endParaRPr kumimoji="0" sz="4000" b="0" i="0" u="none" strike="noStrike" kern="0" cap="none" spc="0" normalizeH="0" baseline="0" noProof="0" dirty="0">
              <a:ln>
                <a:noFill/>
              </a:ln>
              <a:solidFill>
                <a:srgbClr val="000000"/>
              </a:solidFill>
              <a:effectLst/>
              <a:uLnTx/>
              <a:uFillTx/>
              <a:latin typeface="Clan Pro Medium" panose="02000603030000020004" pitchFamily="50" charset="0"/>
              <a:cs typeface="Arial"/>
              <a:sym typeface="Arial"/>
            </a:endParaRPr>
          </a:p>
        </p:txBody>
      </p:sp>
      <p:sp>
        <p:nvSpPr>
          <p:cNvPr id="153" name="Google Shape;153;p10"/>
          <p:cNvSpPr txBox="1"/>
          <p:nvPr/>
        </p:nvSpPr>
        <p:spPr>
          <a:xfrm>
            <a:off x="1158240" y="3628687"/>
            <a:ext cx="9875520" cy="127781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7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Homes with non-combustible roofs and 1.5 metres of non-combustible clearance have a significantly higher chance to survive a major wildland fire. </a:t>
            </a:r>
            <a:endParaRPr kumimoji="0" sz="20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5"/>
          <p:cNvSpPr txBox="1">
            <a:spLocks noGrp="1"/>
          </p:cNvSpPr>
          <p:nvPr>
            <p:ph type="body" idx="1"/>
          </p:nvPr>
        </p:nvSpPr>
        <p:spPr>
          <a:xfrm>
            <a:off x="1089213" y="5437261"/>
            <a:ext cx="9816352" cy="623048"/>
          </a:xfrm>
          <a:prstGeom prst="rect">
            <a:avLst/>
          </a:prstGeom>
          <a:noFill/>
          <a:ln>
            <a:noFill/>
          </a:ln>
        </p:spPr>
        <p:txBody>
          <a:bodyPr spcFirstLastPara="1" wrap="square" lIns="91425" tIns="45700" rIns="91425" bIns="45700" anchor="t" anchorCtr="0">
            <a:normAutofit fontScale="92500"/>
          </a:bodyPr>
          <a:lstStyle/>
          <a:p>
            <a:pPr marL="0" lvl="0" indent="0" algn="ctr" rtl="0">
              <a:lnSpc>
                <a:spcPct val="90000"/>
              </a:lnSpc>
              <a:spcBef>
                <a:spcPts val="0"/>
              </a:spcBef>
              <a:spcAft>
                <a:spcPts val="0"/>
              </a:spcAft>
              <a:buSzPct val="100000"/>
              <a:buNone/>
            </a:pPr>
            <a:r>
              <a:rPr lang="en-US" sz="2400"/>
              <a:t>Structures in developments that are not FireSmart can catch fire.</a:t>
            </a:r>
            <a:endParaRPr sz="3200"/>
          </a:p>
        </p:txBody>
      </p:sp>
      <p:sp>
        <p:nvSpPr>
          <p:cNvPr id="191" name="Google Shape;191;p15"/>
          <p:cNvSpPr txBox="1">
            <a:spLocks noGrp="1"/>
          </p:cNvSpPr>
          <p:nvPr>
            <p:ph type="sldNum" idx="12"/>
          </p:nvPr>
        </p:nvSpPr>
        <p:spPr>
          <a:xfrm>
            <a:off x="9296400" y="6356350"/>
            <a:ext cx="2743200" cy="365125"/>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24272A"/>
              </a:solidFill>
              <a:effectLst/>
              <a:uLnTx/>
              <a:uFillTx/>
              <a:latin typeface="Arial"/>
              <a:cs typeface="Arial"/>
              <a:sym typeface="Arial"/>
            </a:endParaRPr>
          </a:p>
        </p:txBody>
      </p:sp>
      <p:pic>
        <p:nvPicPr>
          <p:cNvPr id="192" name="Google Shape;192;p15"/>
          <p:cNvPicPr preferRelativeResize="0"/>
          <p:nvPr/>
        </p:nvPicPr>
        <p:blipFill rotWithShape="1">
          <a:blip r:embed="rId3">
            <a:alphaModFix/>
          </a:blip>
          <a:srcRect/>
          <a:stretch/>
        </p:blipFill>
        <p:spPr>
          <a:xfrm>
            <a:off x="2614614" y="645126"/>
            <a:ext cx="6765550" cy="4496094"/>
          </a:xfrm>
          <a:prstGeom prst="rect">
            <a:avLst/>
          </a:prstGeom>
          <a:noFill/>
          <a:ln w="38100" cap="flat" cmpd="sng">
            <a:solidFill>
              <a:schemeClr val="accent1"/>
            </a:solidFill>
            <a:prstDash val="solid"/>
            <a:round/>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6"/>
          <p:cNvSpPr/>
          <p:nvPr/>
        </p:nvSpPr>
        <p:spPr>
          <a:xfrm>
            <a:off x="-2" y="3774679"/>
            <a:ext cx="12192000" cy="1795955"/>
          </a:xfrm>
          <a:prstGeom prst="rect">
            <a:avLst/>
          </a:prstGeom>
          <a:gradFill>
            <a:gsLst>
              <a:gs pos="0">
                <a:srgbClr val="FFEA82"/>
              </a:gs>
              <a:gs pos="50000">
                <a:srgbClr val="FFF1B3"/>
              </a:gs>
              <a:gs pos="100000">
                <a:srgbClr val="FFF7DA"/>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99" name="Google Shape;199;p16"/>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24272A"/>
              </a:solidFill>
              <a:effectLst/>
              <a:uLnTx/>
              <a:uFillTx/>
              <a:latin typeface="Arial"/>
              <a:cs typeface="Arial"/>
              <a:sym typeface="Arial"/>
            </a:endParaRPr>
          </a:p>
        </p:txBody>
      </p:sp>
      <p:pic>
        <p:nvPicPr>
          <p:cNvPr id="200" name="Google Shape;200;p16" descr="Aerial view of a burning city&#10;&#10;Description automatically generated"/>
          <p:cNvPicPr preferRelativeResize="0"/>
          <p:nvPr/>
        </p:nvPicPr>
        <p:blipFill rotWithShape="1">
          <a:blip r:embed="rId3">
            <a:alphaModFix/>
          </a:blip>
          <a:srcRect l="1672" t="219" r="1863" b="3059"/>
          <a:stretch/>
        </p:blipFill>
        <p:spPr>
          <a:xfrm>
            <a:off x="4796117" y="1442957"/>
            <a:ext cx="2599765" cy="1986043"/>
          </a:xfrm>
          <a:prstGeom prst="rect">
            <a:avLst/>
          </a:prstGeom>
          <a:noFill/>
          <a:ln w="38100" cap="flat" cmpd="sng">
            <a:solidFill>
              <a:srgbClr val="EFCB17"/>
            </a:solidFill>
            <a:prstDash val="solid"/>
            <a:round/>
            <a:headEnd type="none" w="sm" len="sm"/>
            <a:tailEnd type="none" w="sm" len="sm"/>
          </a:ln>
        </p:spPr>
      </p:pic>
      <p:pic>
        <p:nvPicPr>
          <p:cNvPr id="201" name="Google Shape;201;p16"/>
          <p:cNvPicPr preferRelativeResize="0"/>
          <p:nvPr/>
        </p:nvPicPr>
        <p:blipFill rotWithShape="1">
          <a:blip r:embed="rId4">
            <a:alphaModFix/>
          </a:blip>
          <a:srcRect r="1959"/>
          <a:stretch/>
        </p:blipFill>
        <p:spPr>
          <a:xfrm>
            <a:off x="9233647" y="1442957"/>
            <a:ext cx="2599765" cy="1986043"/>
          </a:xfrm>
          <a:prstGeom prst="rect">
            <a:avLst/>
          </a:prstGeom>
          <a:noFill/>
          <a:ln w="38100" cap="flat" cmpd="sng">
            <a:solidFill>
              <a:srgbClr val="EFCB17"/>
            </a:solidFill>
            <a:prstDash val="solid"/>
            <a:round/>
            <a:headEnd type="none" w="sm" len="sm"/>
            <a:tailEnd type="none" w="sm" len="sm"/>
          </a:ln>
        </p:spPr>
      </p:pic>
      <p:pic>
        <p:nvPicPr>
          <p:cNvPr id="202" name="Google Shape;202;p16" descr="A large fire on the hillside&#10;&#10;Description automatically generated"/>
          <p:cNvPicPr preferRelativeResize="0"/>
          <p:nvPr/>
        </p:nvPicPr>
        <p:blipFill rotWithShape="1">
          <a:blip r:embed="rId5">
            <a:alphaModFix/>
          </a:blip>
          <a:srcRect r="12401"/>
          <a:stretch/>
        </p:blipFill>
        <p:spPr>
          <a:xfrm>
            <a:off x="358588" y="1532896"/>
            <a:ext cx="2599765" cy="1986043"/>
          </a:xfrm>
          <a:prstGeom prst="rect">
            <a:avLst/>
          </a:prstGeom>
          <a:noFill/>
          <a:ln w="38100" cap="flat" cmpd="sng">
            <a:solidFill>
              <a:srgbClr val="EFCB17"/>
            </a:solidFill>
            <a:prstDash val="solid"/>
            <a:round/>
            <a:headEnd type="none" w="sm" len="sm"/>
            <a:tailEnd type="none" w="sm" len="sm"/>
          </a:ln>
        </p:spPr>
      </p:pic>
      <p:sp>
        <p:nvSpPr>
          <p:cNvPr id="203" name="Google Shape;203;p16"/>
          <p:cNvSpPr txBox="1"/>
          <p:nvPr/>
        </p:nvSpPr>
        <p:spPr>
          <a:xfrm>
            <a:off x="864021" y="3870032"/>
            <a:ext cx="1588897" cy="64633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Kelowna, BC</a:t>
            </a:r>
            <a:br>
              <a:rPr kumimoji="0" lang="en-US" sz="180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br>
            <a:r>
              <a:rPr kumimoji="0" lang="en-US" sz="180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(2003)</a:t>
            </a:r>
            <a:endParaRPr kumimoji="0" sz="140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sp>
        <p:nvSpPr>
          <p:cNvPr id="204" name="Google Shape;204;p16"/>
          <p:cNvSpPr txBox="1"/>
          <p:nvPr/>
        </p:nvSpPr>
        <p:spPr>
          <a:xfrm>
            <a:off x="5135639" y="3870031"/>
            <a:ext cx="1920719" cy="64633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Slave Lake, AB </a:t>
            </a:r>
            <a:b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b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(2011)</a:t>
            </a:r>
            <a:endParaRPr kumimoji="0" sz="1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sp>
        <p:nvSpPr>
          <p:cNvPr id="205" name="Google Shape;205;p16"/>
          <p:cNvSpPr txBox="1"/>
          <p:nvPr/>
        </p:nvSpPr>
        <p:spPr>
          <a:xfrm>
            <a:off x="9271466" y="3918625"/>
            <a:ext cx="2404826" cy="64633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Fort McMurray, AB </a:t>
            </a:r>
            <a:b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b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(2016)</a:t>
            </a:r>
            <a:endParaRPr kumimoji="0" sz="1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sp>
        <p:nvSpPr>
          <p:cNvPr id="207" name="Google Shape;207;p16"/>
          <p:cNvSpPr txBox="1"/>
          <p:nvPr/>
        </p:nvSpPr>
        <p:spPr>
          <a:xfrm>
            <a:off x="687694" y="4564956"/>
            <a:ext cx="1941557"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Clan Pro" panose="02000603030000020004" pitchFamily="50" charset="0"/>
                <a:cs typeface="Arial"/>
                <a:sym typeface="Arial"/>
              </a:rPr>
              <a:t>240 homes lost</a:t>
            </a:r>
            <a:endParaRPr kumimoji="0" sz="1400" b="0" i="0" u="none" strike="noStrike" kern="0" cap="none" spc="0" normalizeH="0" baseline="0" noProof="0">
              <a:ln>
                <a:noFill/>
              </a:ln>
              <a:solidFill>
                <a:srgbClr val="000000"/>
              </a:solidFill>
              <a:effectLst/>
              <a:uLnTx/>
              <a:uFillTx/>
              <a:latin typeface="Clan Pro" panose="02000603030000020004" pitchFamily="50" charset="0"/>
              <a:cs typeface="Arial"/>
              <a:sym typeface="Arial"/>
            </a:endParaRPr>
          </a:p>
        </p:txBody>
      </p:sp>
      <p:sp>
        <p:nvSpPr>
          <p:cNvPr id="208" name="Google Shape;208;p16"/>
          <p:cNvSpPr txBox="1"/>
          <p:nvPr/>
        </p:nvSpPr>
        <p:spPr>
          <a:xfrm>
            <a:off x="5125223" y="4524235"/>
            <a:ext cx="1941557"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Clan Pro" panose="02000603030000020004" pitchFamily="50" charset="0"/>
                <a:cs typeface="Arial"/>
                <a:sym typeface="Arial"/>
              </a:rPr>
              <a:t>354 homes lost</a:t>
            </a:r>
            <a:endParaRPr kumimoji="0" sz="1400" b="0" i="0" u="none" strike="noStrike" kern="0" cap="none" spc="0" normalizeH="0" baseline="0" noProof="0">
              <a:ln>
                <a:noFill/>
              </a:ln>
              <a:solidFill>
                <a:srgbClr val="000000"/>
              </a:solidFill>
              <a:effectLst/>
              <a:uLnTx/>
              <a:uFillTx/>
              <a:latin typeface="Clan Pro" panose="02000603030000020004" pitchFamily="50" charset="0"/>
              <a:cs typeface="Arial"/>
              <a:sym typeface="Arial"/>
            </a:endParaRPr>
          </a:p>
        </p:txBody>
      </p:sp>
      <p:sp>
        <p:nvSpPr>
          <p:cNvPr id="209" name="Google Shape;209;p16"/>
          <p:cNvSpPr txBox="1"/>
          <p:nvPr/>
        </p:nvSpPr>
        <p:spPr>
          <a:xfrm>
            <a:off x="9373013" y="4672657"/>
            <a:ext cx="2541081"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2,400 structures lost</a:t>
            </a:r>
            <a:endParaRPr kumimoji="0" sz="1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sp>
        <p:nvSpPr>
          <p:cNvPr id="211" name="Google Shape;211;p16"/>
          <p:cNvSpPr txBox="1"/>
          <p:nvPr/>
        </p:nvSpPr>
        <p:spPr>
          <a:xfrm>
            <a:off x="399156" y="5021261"/>
            <a:ext cx="2518639"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Clan Pro" panose="02000603030000020004" pitchFamily="50" charset="0"/>
                <a:cs typeface="Arial"/>
                <a:sym typeface="Arial"/>
              </a:rPr>
              <a:t>Loss of $150 million</a:t>
            </a:r>
            <a:endParaRPr kumimoji="0" sz="1400" b="0" i="0" u="none" strike="noStrike" kern="0" cap="none" spc="0" normalizeH="0" baseline="0" noProof="0">
              <a:ln>
                <a:noFill/>
              </a:ln>
              <a:solidFill>
                <a:srgbClr val="000000"/>
              </a:solidFill>
              <a:effectLst/>
              <a:uLnTx/>
              <a:uFillTx/>
              <a:latin typeface="Clan Pro" panose="02000603030000020004" pitchFamily="50" charset="0"/>
              <a:cs typeface="Arial"/>
              <a:sym typeface="Arial"/>
            </a:endParaRPr>
          </a:p>
        </p:txBody>
      </p:sp>
      <p:sp>
        <p:nvSpPr>
          <p:cNvPr id="212" name="Google Shape;212;p16"/>
          <p:cNvSpPr txBox="1"/>
          <p:nvPr/>
        </p:nvSpPr>
        <p:spPr>
          <a:xfrm>
            <a:off x="4836685" y="4980540"/>
            <a:ext cx="2518639"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Clan Pro" panose="02000603030000020004" pitchFamily="50" charset="0"/>
                <a:cs typeface="Arial"/>
                <a:sym typeface="Arial"/>
              </a:rPr>
              <a:t>Loss of $800 million</a:t>
            </a:r>
            <a:endParaRPr kumimoji="0" sz="1400" b="0" i="0" u="none" strike="noStrike" kern="0" cap="none" spc="0" normalizeH="0" baseline="0" noProof="0">
              <a:ln>
                <a:noFill/>
              </a:ln>
              <a:solidFill>
                <a:srgbClr val="000000"/>
              </a:solidFill>
              <a:effectLst/>
              <a:uLnTx/>
              <a:uFillTx/>
              <a:latin typeface="Clan Pro" panose="02000603030000020004" pitchFamily="50" charset="0"/>
              <a:cs typeface="Arial"/>
              <a:sym typeface="Arial"/>
            </a:endParaRPr>
          </a:p>
        </p:txBody>
      </p:sp>
      <p:sp>
        <p:nvSpPr>
          <p:cNvPr id="213" name="Google Shape;213;p16"/>
          <p:cNvSpPr txBox="1"/>
          <p:nvPr/>
        </p:nvSpPr>
        <p:spPr>
          <a:xfrm>
            <a:off x="9465185" y="5113063"/>
            <a:ext cx="2356735"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Loss of $3.6 billion</a:t>
            </a:r>
            <a:endParaRPr kumimoji="0" sz="1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7"/>
          <p:cNvSpPr/>
          <p:nvPr/>
        </p:nvSpPr>
        <p:spPr>
          <a:xfrm>
            <a:off x="0" y="3717378"/>
            <a:ext cx="12192000" cy="1795955"/>
          </a:xfrm>
          <a:prstGeom prst="rect">
            <a:avLst/>
          </a:prstGeom>
          <a:gradFill>
            <a:gsLst>
              <a:gs pos="0">
                <a:srgbClr val="FFEA82"/>
              </a:gs>
              <a:gs pos="50000">
                <a:srgbClr val="FFF1B3"/>
              </a:gs>
              <a:gs pos="100000">
                <a:srgbClr val="FFF7DA"/>
              </a:gs>
            </a:gsLst>
            <a:lin ang="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22" name="Google Shape;222;p17"/>
          <p:cNvSpPr txBox="1">
            <a:spLocks noGrp="1"/>
          </p:cNvSpPr>
          <p:nvPr>
            <p:ph type="sldNum" idx="12"/>
          </p:nvPr>
        </p:nvSpPr>
        <p:spPr>
          <a:xfrm>
            <a:off x="9307830" y="6356350"/>
            <a:ext cx="2743200" cy="365125"/>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24272A"/>
              </a:solidFill>
              <a:effectLst/>
              <a:uLnTx/>
              <a:uFillTx/>
              <a:latin typeface="Arial"/>
              <a:cs typeface="Arial"/>
              <a:sym typeface="Arial"/>
            </a:endParaRPr>
          </a:p>
        </p:txBody>
      </p:sp>
      <p:sp>
        <p:nvSpPr>
          <p:cNvPr id="223" name="Google Shape;223;p17"/>
          <p:cNvSpPr txBox="1"/>
          <p:nvPr/>
        </p:nvSpPr>
        <p:spPr>
          <a:xfrm>
            <a:off x="1244045" y="3870032"/>
            <a:ext cx="1725697" cy="64629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err="1">
                <a:ln>
                  <a:noFill/>
                </a:ln>
                <a:solidFill>
                  <a:srgbClr val="000000"/>
                </a:solidFill>
                <a:effectLst/>
                <a:uLnTx/>
                <a:uFillTx/>
                <a:latin typeface="Clan Pro" panose="02000603030000020004" pitchFamily="50" charset="0"/>
                <a:cs typeface="Arial"/>
                <a:sym typeface="Arial"/>
              </a:rPr>
              <a:t>Tantallon</a:t>
            </a: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 NS</a:t>
            </a:r>
            <a:b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b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(2023)</a:t>
            </a:r>
            <a:endParaRPr kumimoji="0" sz="1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sp>
        <p:nvSpPr>
          <p:cNvPr id="224" name="Google Shape;224;p17"/>
          <p:cNvSpPr txBox="1"/>
          <p:nvPr/>
        </p:nvSpPr>
        <p:spPr>
          <a:xfrm>
            <a:off x="5014720" y="3870032"/>
            <a:ext cx="1725697" cy="64629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Quebec</a:t>
            </a:r>
            <a:b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b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(June 2023)</a:t>
            </a:r>
            <a:endParaRPr kumimoji="0" sz="1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sp>
        <p:nvSpPr>
          <p:cNvPr id="225" name="Google Shape;225;p17"/>
          <p:cNvSpPr txBox="1"/>
          <p:nvPr/>
        </p:nvSpPr>
        <p:spPr>
          <a:xfrm>
            <a:off x="1085620" y="4564956"/>
            <a:ext cx="2042547" cy="36929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151 homes lost</a:t>
            </a:r>
            <a:endParaRPr kumimoji="0" sz="1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sp>
        <p:nvSpPr>
          <p:cNvPr id="226" name="Google Shape;226;p17"/>
          <p:cNvSpPr txBox="1"/>
          <p:nvPr/>
        </p:nvSpPr>
        <p:spPr>
          <a:xfrm>
            <a:off x="4386113" y="4564956"/>
            <a:ext cx="2982910" cy="64629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Thousands of residents </a:t>
            </a:r>
            <a:endParaRPr kumimoji="0" sz="1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evacuated</a:t>
            </a:r>
            <a:endParaRPr kumimoji="0" sz="1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sp>
        <p:nvSpPr>
          <p:cNvPr id="227" name="Google Shape;227;p17"/>
          <p:cNvSpPr txBox="1"/>
          <p:nvPr/>
        </p:nvSpPr>
        <p:spPr>
          <a:xfrm>
            <a:off x="825265" y="5021261"/>
            <a:ext cx="2563256" cy="36929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Loss of $165 million</a:t>
            </a:r>
            <a:endParaRPr kumimoji="0" sz="1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pic>
        <p:nvPicPr>
          <p:cNvPr id="228" name="Google Shape;228;p17"/>
          <p:cNvPicPr preferRelativeResize="0"/>
          <p:nvPr/>
        </p:nvPicPr>
        <p:blipFill rotWithShape="1">
          <a:blip r:embed="rId3">
            <a:alphaModFix/>
          </a:blip>
          <a:srcRect/>
          <a:stretch/>
        </p:blipFill>
        <p:spPr>
          <a:xfrm>
            <a:off x="570568" y="1179327"/>
            <a:ext cx="3072650" cy="2233824"/>
          </a:xfrm>
          <a:prstGeom prst="rect">
            <a:avLst/>
          </a:prstGeom>
          <a:noFill/>
          <a:ln w="38100" cap="flat" cmpd="sng">
            <a:solidFill>
              <a:srgbClr val="EFCB17"/>
            </a:solidFill>
            <a:prstDash val="solid"/>
            <a:round/>
            <a:headEnd type="none" w="sm" len="sm"/>
            <a:tailEnd type="none" w="sm" len="sm"/>
          </a:ln>
        </p:spPr>
      </p:pic>
      <p:pic>
        <p:nvPicPr>
          <p:cNvPr id="229" name="Google Shape;229;p17"/>
          <p:cNvPicPr preferRelativeResize="0"/>
          <p:nvPr/>
        </p:nvPicPr>
        <p:blipFill rotWithShape="1">
          <a:blip r:embed="rId4">
            <a:alphaModFix/>
          </a:blip>
          <a:srcRect/>
          <a:stretch/>
        </p:blipFill>
        <p:spPr>
          <a:xfrm>
            <a:off x="8318041" y="1167581"/>
            <a:ext cx="3303391" cy="2257317"/>
          </a:xfrm>
          <a:prstGeom prst="rect">
            <a:avLst/>
          </a:prstGeom>
          <a:noFill/>
          <a:ln w="38100" cap="flat" cmpd="sng">
            <a:solidFill>
              <a:srgbClr val="EFCB17"/>
            </a:solidFill>
            <a:prstDash val="solid"/>
            <a:round/>
            <a:headEnd type="none" w="sm" len="sm"/>
            <a:tailEnd type="none" w="sm" len="sm"/>
          </a:ln>
        </p:spPr>
      </p:pic>
      <p:pic>
        <p:nvPicPr>
          <p:cNvPr id="230" name="Google Shape;230;p17"/>
          <p:cNvPicPr preferRelativeResize="0"/>
          <p:nvPr/>
        </p:nvPicPr>
        <p:blipFill rotWithShape="1">
          <a:blip r:embed="rId5">
            <a:alphaModFix/>
          </a:blip>
          <a:srcRect/>
          <a:stretch/>
        </p:blipFill>
        <p:spPr>
          <a:xfrm>
            <a:off x="4468483" y="1167581"/>
            <a:ext cx="2818170" cy="2257317"/>
          </a:xfrm>
          <a:prstGeom prst="rect">
            <a:avLst/>
          </a:prstGeom>
          <a:noFill/>
          <a:ln w="38100" cap="flat" cmpd="sng">
            <a:solidFill>
              <a:srgbClr val="EFCB17"/>
            </a:solidFill>
            <a:prstDash val="solid"/>
            <a:round/>
            <a:headEnd type="none" w="sm" len="sm"/>
            <a:tailEnd type="none" w="sm" len="sm"/>
          </a:ln>
        </p:spPr>
      </p:pic>
      <p:sp>
        <p:nvSpPr>
          <p:cNvPr id="231" name="Google Shape;231;p17"/>
          <p:cNvSpPr txBox="1"/>
          <p:nvPr/>
        </p:nvSpPr>
        <p:spPr>
          <a:xfrm>
            <a:off x="8555528" y="3870032"/>
            <a:ext cx="2828417" cy="64629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Northwest Territories</a:t>
            </a:r>
            <a:b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b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(July 2023)</a:t>
            </a:r>
            <a:endParaRPr kumimoji="0" sz="1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sp>
        <p:nvSpPr>
          <p:cNvPr id="232" name="Google Shape;232;p17"/>
          <p:cNvSpPr txBox="1"/>
          <p:nvPr/>
        </p:nvSpPr>
        <p:spPr>
          <a:xfrm>
            <a:off x="8002242" y="4564956"/>
            <a:ext cx="3934988" cy="64629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Tens of thousands of residents </a:t>
            </a:r>
            <a:endParaRPr kumimoji="0" sz="1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rPr>
              <a:t>evacuated plus homes destroyed</a:t>
            </a:r>
            <a:endParaRPr kumimoji="0" sz="1400" b="0" i="0" u="none" strike="noStrike" kern="0" cap="none" spc="0" normalizeH="0" baseline="0" noProof="0" dirty="0">
              <a:ln>
                <a:noFill/>
              </a:ln>
              <a:solidFill>
                <a:srgbClr val="000000"/>
              </a:solidFill>
              <a:effectLst/>
              <a:uLnTx/>
              <a:uFillTx/>
              <a:latin typeface="Clan Pro" panose="02000603030000020004" pitchFamily="50" charset="0"/>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theme/theme1.xml><?xml version="1.0" encoding="utf-8"?>
<a:theme xmlns:a="http://schemas.openxmlformats.org/drawingml/2006/main" name="1_Office Theme">
  <a:themeElements>
    <a:clrScheme name="Custom 1">
      <a:dk1>
        <a:srgbClr val="000000"/>
      </a:dk1>
      <a:lt1>
        <a:srgbClr val="FFFFFF"/>
      </a:lt1>
      <a:dk2>
        <a:srgbClr val="44546A"/>
      </a:dk2>
      <a:lt2>
        <a:srgbClr val="E7E6E6"/>
      </a:lt2>
      <a:accent1>
        <a:srgbClr val="EFCB17"/>
      </a:accent1>
      <a:accent2>
        <a:srgbClr val="24272A"/>
      </a:accent2>
      <a:accent3>
        <a:srgbClr val="204775"/>
      </a:accent3>
      <a:accent4>
        <a:srgbClr val="C2E6E8"/>
      </a:accent4>
      <a:accent5>
        <a:srgbClr val="F37051"/>
      </a:accent5>
      <a:accent6>
        <a:srgbClr val="618259"/>
      </a:accent6>
      <a:hlink>
        <a:srgbClr val="C2E6E8"/>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2_Office Theme">
  <a:themeElements>
    <a:clrScheme name="Custom 1">
      <a:dk1>
        <a:srgbClr val="000000"/>
      </a:dk1>
      <a:lt1>
        <a:srgbClr val="FFFFFF"/>
      </a:lt1>
      <a:dk2>
        <a:srgbClr val="44546A"/>
      </a:dk2>
      <a:lt2>
        <a:srgbClr val="E7E6E6"/>
      </a:lt2>
      <a:accent1>
        <a:srgbClr val="EFCB17"/>
      </a:accent1>
      <a:accent2>
        <a:srgbClr val="24272A"/>
      </a:accent2>
      <a:accent3>
        <a:srgbClr val="204775"/>
      </a:accent3>
      <a:accent4>
        <a:srgbClr val="C2E6E8"/>
      </a:accent4>
      <a:accent5>
        <a:srgbClr val="F37051"/>
      </a:accent5>
      <a:accent6>
        <a:srgbClr val="618259"/>
      </a:accent6>
      <a:hlink>
        <a:srgbClr val="C2E6E8"/>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Custom 4">
      <a:dk1>
        <a:srgbClr val="000000"/>
      </a:dk1>
      <a:lt1>
        <a:srgbClr val="FFFFFF"/>
      </a:lt1>
      <a:dk2>
        <a:srgbClr val="44546A"/>
      </a:dk2>
      <a:lt2>
        <a:srgbClr val="E7E6E6"/>
      </a:lt2>
      <a:accent1>
        <a:srgbClr val="EFCB17"/>
      </a:accent1>
      <a:accent2>
        <a:srgbClr val="24272A"/>
      </a:accent2>
      <a:accent3>
        <a:srgbClr val="204775"/>
      </a:accent3>
      <a:accent4>
        <a:srgbClr val="C2E6E8"/>
      </a:accent4>
      <a:accent5>
        <a:srgbClr val="F37051"/>
      </a:accent5>
      <a:accent6>
        <a:srgbClr val="618259"/>
      </a:accent6>
      <a:hlink>
        <a:srgbClr val="204775"/>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Custom 2">
      <a:dk1>
        <a:srgbClr val="000000"/>
      </a:dk1>
      <a:lt1>
        <a:srgbClr val="FFFFFF"/>
      </a:lt1>
      <a:dk2>
        <a:srgbClr val="44546A"/>
      </a:dk2>
      <a:lt2>
        <a:srgbClr val="E7E6E6"/>
      </a:lt2>
      <a:accent1>
        <a:srgbClr val="EFCB17"/>
      </a:accent1>
      <a:accent2>
        <a:srgbClr val="24272A"/>
      </a:accent2>
      <a:accent3>
        <a:srgbClr val="204775"/>
      </a:accent3>
      <a:accent4>
        <a:srgbClr val="C2E6E8"/>
      </a:accent4>
      <a:accent5>
        <a:srgbClr val="F37051"/>
      </a:accent5>
      <a:accent6>
        <a:srgbClr val="618259"/>
      </a:accent6>
      <a:hlink>
        <a:srgbClr val="5DB7E8"/>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BFB6A87A83464E80D68E7C0555B079" ma:contentTypeVersion="18" ma:contentTypeDescription="Create a new document." ma:contentTypeScope="" ma:versionID="e07cdd428f19d880b92db028fe2e504c">
  <xsd:schema xmlns:xsd="http://www.w3.org/2001/XMLSchema" xmlns:xs="http://www.w3.org/2001/XMLSchema" xmlns:p="http://schemas.microsoft.com/office/2006/metadata/properties" xmlns:ns2="a0e96534-a319-425b-8efc-07a9266ccd94" xmlns:ns3="9472f960-6b1f-4c51-a665-7f7758d48997" targetNamespace="http://schemas.microsoft.com/office/2006/metadata/properties" ma:root="true" ma:fieldsID="488da107375addb85f02aa104958c220" ns2:_="" ns3:_="">
    <xsd:import namespace="a0e96534-a319-425b-8efc-07a9266ccd94"/>
    <xsd:import namespace="9472f960-6b1f-4c51-a665-7f7758d4899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AutoKeyPoints" minOccurs="0"/>
                <xsd:element ref="ns3:MediaServiceKeyPoints" minOccurs="0"/>
                <xsd:element ref="ns3:lcf76f155ced4ddcb4097134ff3c332f" minOccurs="0"/>
                <xsd:element ref="ns2:TaxCatchAll"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e96534-a319-425b-8efc-07a9266ccd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d94ac1e-5613-40c5-beca-8edf5da5e980}" ma:internalName="TaxCatchAll" ma:showField="CatchAllData" ma:web="a0e96534-a319-425b-8efc-07a9266ccd9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472f960-6b1f-4c51-a665-7f7758d4899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b415e93-3a0a-455f-82bb-220575cf67d7"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472f960-6b1f-4c51-a665-7f7758d48997">
      <Terms xmlns="http://schemas.microsoft.com/office/infopath/2007/PartnerControls"/>
    </lcf76f155ced4ddcb4097134ff3c332f>
    <TaxCatchAll xmlns="a0e96534-a319-425b-8efc-07a9266ccd9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71879B-242A-4F8E-B9A8-07E86D2C5B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e96534-a319-425b-8efc-07a9266ccd94"/>
    <ds:schemaRef ds:uri="9472f960-6b1f-4c51-a665-7f7758d489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831FA09-B5B4-48B6-867D-0A524837555D}">
  <ds:schemaRefs>
    <ds:schemaRef ds:uri="http://purl.org/dc/terms/"/>
    <ds:schemaRef ds:uri="http://schemas.openxmlformats.org/package/2006/metadata/core-properties"/>
    <ds:schemaRef ds:uri="http://purl.org/dc/dcmitype/"/>
    <ds:schemaRef ds:uri="http://schemas.microsoft.com/office/infopath/2007/PartnerControls"/>
    <ds:schemaRef ds:uri="9472f960-6b1f-4c51-a665-7f7758d48997"/>
    <ds:schemaRef ds:uri="http://purl.org/dc/elements/1.1/"/>
    <ds:schemaRef ds:uri="http://schemas.microsoft.com/office/2006/documentManagement/types"/>
    <ds:schemaRef ds:uri="a0e96534-a319-425b-8efc-07a9266ccd94"/>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B1C84B53-41AC-40D0-BF8C-BBD781D0C4F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19200</TotalTime>
  <Words>3703</Words>
  <Application>Microsoft Office PowerPoint</Application>
  <PresentationFormat>Widescreen</PresentationFormat>
  <Paragraphs>250</Paragraphs>
  <Slides>38</Slides>
  <Notes>36</Notes>
  <HiddenSlides>0</HiddenSlides>
  <MMClips>2</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38</vt:i4>
      </vt:variant>
    </vt:vector>
  </HeadingPairs>
  <TitlesOfParts>
    <vt:vector size="51" baseType="lpstr">
      <vt:lpstr>Arial</vt:lpstr>
      <vt:lpstr>Arimo</vt:lpstr>
      <vt:lpstr>Calibri</vt:lpstr>
      <vt:lpstr>Clan Pro</vt:lpstr>
      <vt:lpstr>Clan Pro Medium</vt:lpstr>
      <vt:lpstr>Noto Sans Symbols</vt:lpstr>
      <vt:lpstr>Source Sans Pro</vt:lpstr>
      <vt:lpstr>Symbol</vt:lpstr>
      <vt:lpstr>Times New Roman</vt:lpstr>
      <vt:lpstr>1_Office Theme</vt:lpstr>
      <vt:lpstr>2_Office Theme</vt:lpstr>
      <vt:lpstr>3_Office Theme</vt:lpstr>
      <vt:lpstr>4_Office Theme</vt:lpstr>
      <vt:lpstr>FireSmart NWT Information Presentation</vt:lpstr>
      <vt:lpstr>Introduction</vt:lpstr>
      <vt:lpstr>Wildland Fires: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FireSmart Programs:</vt:lpstr>
      <vt:lpstr>FireSmart Begins at Home app</vt:lpstr>
      <vt:lpstr>Wildfire Community Preparedness Day…</vt:lpstr>
      <vt:lpstr>PowerPoint Presentation</vt:lpstr>
      <vt:lpstr>Key Neighbourhood Recognition Program Milestones</vt:lpstr>
      <vt:lpstr>FireSmart 101</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Logan</dc:creator>
  <cp:lastModifiedBy>Charles Poon</cp:lastModifiedBy>
  <cp:revision>8</cp:revision>
  <dcterms:created xsi:type="dcterms:W3CDTF">2023-10-11T18:54:14Z</dcterms:created>
  <dcterms:modified xsi:type="dcterms:W3CDTF">2024-06-07T16:15:57Z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0x01010074BFB6A87A83464E80D68E7C0555B079</vt:lpwstr>
  </property>
  <property fmtid="{D5CDD505-2E9C-101B-9397-08002B2CF9AE}" pid="3" name="MediaServiceImageTags">
    <vt:lpwstr/>
  </property>
</Properties>
</file>